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9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90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104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5"/>
                <a:chOff x="1130" y="1"/>
                <a:chExt cx="385" cy="4308"/>
              </a:xfrm>
            </p:grpSpPr>
            <p:sp>
              <p:nvSpPr>
                <p:cNvPr id="86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89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5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84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82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77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72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68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66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41"/>
              <p:cNvGrpSpPr>
                <a:grpSpLocks/>
              </p:cNvGrpSpPr>
              <p:nvPr/>
            </p:nvGrpSpPr>
            <p:grpSpPr bwMode="auto">
              <a:xfrm>
                <a:off x="2958" y="1201"/>
                <a:ext cx="1763" cy="1448"/>
                <a:chOff x="3387" y="1456"/>
                <a:chExt cx="1707" cy="1402"/>
              </a:xfrm>
            </p:grpSpPr>
            <p:sp>
              <p:nvSpPr>
                <p:cNvPr id="63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3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5" name="Group 148"/>
              <p:cNvGrpSpPr>
                <a:grpSpLocks/>
              </p:cNvGrpSpPr>
              <p:nvPr/>
            </p:nvGrpSpPr>
            <p:grpSpPr bwMode="auto">
              <a:xfrm>
                <a:off x="4356" y="2717"/>
                <a:ext cx="1199" cy="985"/>
                <a:chOff x="3387" y="1456"/>
                <a:chExt cx="1707" cy="1402"/>
              </a:xfrm>
            </p:grpSpPr>
            <p:sp>
              <p:nvSpPr>
                <p:cNvPr id="60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52"/>
              <p:cNvGrpSpPr>
                <a:grpSpLocks/>
              </p:cNvGrpSpPr>
              <p:nvPr/>
            </p:nvGrpSpPr>
            <p:grpSpPr bwMode="auto">
              <a:xfrm>
                <a:off x="1480" y="3480"/>
                <a:ext cx="931" cy="765"/>
                <a:chOff x="3387" y="1456"/>
                <a:chExt cx="1707" cy="1402"/>
              </a:xfrm>
            </p:grpSpPr>
            <p:sp>
              <p:nvSpPr>
                <p:cNvPr id="57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7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7" name="Group 166"/>
              <p:cNvGrpSpPr>
                <a:grpSpLocks/>
              </p:cNvGrpSpPr>
              <p:nvPr/>
            </p:nvGrpSpPr>
            <p:grpSpPr bwMode="auto">
              <a:xfrm>
                <a:off x="1487" y="2470"/>
                <a:ext cx="931" cy="765"/>
                <a:chOff x="3387" y="1456"/>
                <a:chExt cx="1707" cy="1402"/>
              </a:xfrm>
            </p:grpSpPr>
            <p:sp>
              <p:nvSpPr>
                <p:cNvPr id="54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170"/>
              <p:cNvGrpSpPr>
                <a:grpSpLocks/>
              </p:cNvGrpSpPr>
              <p:nvPr/>
            </p:nvGrpSpPr>
            <p:grpSpPr bwMode="auto">
              <a:xfrm>
                <a:off x="1502" y="91"/>
                <a:ext cx="931" cy="765"/>
                <a:chOff x="3387" y="1456"/>
                <a:chExt cx="1707" cy="1402"/>
              </a:xfrm>
            </p:grpSpPr>
            <p:sp>
              <p:nvSpPr>
                <p:cNvPr id="51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9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46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3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44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Rectangle 186"/>
            <p:cNvSpPr>
              <a:spLocks noChangeArrowheads="1"/>
            </p:cNvSpPr>
            <p:nvPr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3371B1-968D-4BF0-8CAB-21CE313B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4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BAA1-BA4C-438F-810B-D3B74A222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3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566D-230A-4DF3-B44D-346C1B79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0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A57F-6C07-4AB5-9F15-46A2CC2B6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7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922E-A38A-4859-9F40-8B520A475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513-C4E0-4658-A58B-D6285566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7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7EDE-2ED8-4B20-A267-3298D2ED0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7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9D33-6A38-43F0-945E-C28472B61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3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39A5-A5B4-4348-B578-B68F3F679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9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A7A15-F78A-4810-A601-1BC524935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5B31-936A-4491-BB1C-F797CC39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Freeform 14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9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7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6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7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8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9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5" y="1693"/>
                  <a:ext cx="475" cy="1165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6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70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71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29F4FE-84B6-4DD5-9A33-8FDBEB7BB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0070C0"/>
                </a:solidFill>
              </a:rPr>
              <a:t>«</a:t>
            </a:r>
            <a:r>
              <a:rPr lang="ru-RU" sz="6600" b="1" i="1" dirty="0" smtClean="0">
                <a:solidFill>
                  <a:srgbClr val="0070C0"/>
                </a:solidFill>
              </a:rPr>
              <a:t>Огород на окне»  </a:t>
            </a:r>
            <a:br>
              <a:rPr lang="ru-RU" sz="66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тема: «Огород сказочного героя»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Сказка «Иван царевич и серый волк»</a:t>
            </a:r>
            <a:endParaRPr lang="ru-RU" sz="2800" b="1" i="1" dirty="0" smtClean="0">
              <a:solidFill>
                <a:srgbClr val="0070C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316835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Создали огород воспитатели, дети и родители  подготовительной к школе группе №14</a:t>
            </a:r>
          </a:p>
          <a:p>
            <a:pPr eaLnBrk="1" hangingPunct="1"/>
            <a:endParaRPr lang="ru-RU" sz="2800" b="1" dirty="0">
              <a:solidFill>
                <a:srgbClr val="0070C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Март, 2020года.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358641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Игры: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>
                <a:solidFill>
                  <a:srgbClr val="0070C0"/>
                </a:solidFill>
              </a:rPr>
              <a:t>«Составь загадку»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dirty="0" smtClean="0"/>
              <a:t>Цель: Составление описательных загадок по схеме.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57483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2256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«Какое варенье?»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Цель: Развитие навыков образования прилагательные от существительных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98506" cy="25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877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2492896"/>
            <a:ext cx="4335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«Какой суп?»</a:t>
            </a:r>
          </a:p>
          <a:p>
            <a:r>
              <a:rPr lang="ru-RU" sz="2000" dirty="0" smtClean="0"/>
              <a:t>Цель: Развитие навыков образования прилагательных от существительных.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95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sz="3600" b="1" i="1" dirty="0" smtClean="0"/>
              <a:t>Также созданы игры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1. 4 в ряд «Помидоры против огурцов», </a:t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dirty="0"/>
              <a:t>И</a:t>
            </a:r>
            <a:r>
              <a:rPr lang="ru-RU" sz="3600" dirty="0" smtClean="0"/>
              <a:t>гры на развитие памяти</a:t>
            </a:r>
            <a:r>
              <a:rPr lang="ru-RU" sz="3600" smtClean="0"/>
              <a:t>( Мемо- </a:t>
            </a:r>
            <a:r>
              <a:rPr lang="ru-RU" sz="3600" dirty="0" smtClean="0"/>
              <a:t>«Цветы», «Деревья»), </a:t>
            </a:r>
            <a:br>
              <a:rPr lang="ru-RU" sz="3600" dirty="0" smtClean="0"/>
            </a:br>
            <a:r>
              <a:rPr lang="ru-RU" sz="3600" dirty="0" smtClean="0"/>
              <a:t>3. Игры на логику «Морковки».</a:t>
            </a:r>
            <a:br>
              <a:rPr lang="ru-RU" sz="3600" dirty="0" smtClean="0"/>
            </a:br>
            <a:r>
              <a:rPr lang="ru-RU" sz="2800" dirty="0" smtClean="0"/>
              <a:t>Игры созданы так что могут справиться и дети с ОВЗ и норма.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28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ирилл\Desktop\Новая папка (6)\20200326_183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30688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06" y="2924944"/>
            <a:ext cx="4889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728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  <a:effectLst/>
                <a:latin typeface="Verdana"/>
              </a:rPr>
              <a:t>Цель: 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Verdana"/>
              </a:rPr>
              <a:t>создание условий, стимулирующих интерес к исследовательской деятельности, вовлечение детей в практическую деятельность по выращиванию культурных огородных и садовых растений нашего края.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effectLst/>
                <a:latin typeface="Verdana"/>
              </a:rPr>
              <a:t>Задачи:</a:t>
            </a:r>
            <a:br>
              <a:rPr lang="ru-RU" sz="2400" b="1" i="1" dirty="0" smtClean="0">
                <a:solidFill>
                  <a:srgbClr val="0070C0"/>
                </a:solidFill>
                <a:effectLst/>
                <a:latin typeface="Verdana"/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Verdana"/>
              </a:rPr>
              <a:t>1. Учить правильно, ухаживать за растениями.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Verdana"/>
              </a:rPr>
              <a:t>2. Дать наглядное представление детям о необходимости света, тепла, влаги, почвы для роста растений.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Verdana"/>
              </a:rPr>
              <a:t>3. Развивать познавательные и творческие способности детей.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052736"/>
            <a:ext cx="4690864" cy="3168352"/>
          </a:xfrm>
        </p:spPr>
        <p:txBody>
          <a:bodyPr/>
          <a:lstStyle/>
          <a:p>
            <a:pPr algn="l"/>
            <a:r>
              <a:rPr lang="ru-RU" sz="2400" dirty="0" smtClean="0"/>
              <a:t>Посмотрели , что можно обнаружить в земле: червячки, камни, веточки, корешки….</a:t>
            </a:r>
            <a:endParaRPr lang="ru-RU" sz="2400" dirty="0"/>
          </a:p>
        </p:txBody>
      </p:sp>
      <p:pic>
        <p:nvPicPr>
          <p:cNvPr id="15362" name="Picture 2" descr="C:\Users\Кирилл\Desktop\Новая папка (6)\IMG-9e0556c0247191379c5a400c1c0bdb0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7155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994122"/>
          </a:xfrm>
        </p:spPr>
        <p:txBody>
          <a:bodyPr/>
          <a:lstStyle/>
          <a:p>
            <a:pPr algn="l"/>
            <a:r>
              <a:rPr lang="ru-RU" sz="2400" dirty="0" smtClean="0"/>
              <a:t>Посадили овощи полезные и цветы небывалой красоты!!!</a:t>
            </a:r>
            <a:endParaRPr lang="ru-RU" sz="2400" dirty="0"/>
          </a:p>
        </p:txBody>
      </p:sp>
      <p:pic>
        <p:nvPicPr>
          <p:cNvPr id="16386" name="Picture 2" descr="C:\Users\Кирилл\Desktop\Новая папка (6)\IMG-6d75f9db0ebc487d2875466bffd2847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155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Кирилл\Desktop\Новая папка (6)\IMG-b037fc54778e6c1ac56b1203e427eb4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8227"/>
            <a:ext cx="2296852" cy="3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Кирилл\Desktop\Новая папка (6)\IMG-fae8f3db6a6bd48c41a789ca778e036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45767"/>
            <a:ext cx="2952328" cy="49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Кирилл\Desktop\Новая папка (6)\20200313_172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7179">
            <a:off x="15872" y="646362"/>
            <a:ext cx="3110474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Кирилл\Desktop\Новая папка (6)\20200313_171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6864">
            <a:off x="5513305" y="886505"/>
            <a:ext cx="3515682" cy="26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Кирилл\Desktop\Новая папка (6)\20200313_171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4034" y="537531"/>
            <a:ext cx="2740952" cy="23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6" y="3573016"/>
            <a:ext cx="238918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3603">
            <a:off x="3053553" y="2729370"/>
            <a:ext cx="39322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365104"/>
            <a:ext cx="2277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что посадили и выросло зафиксировали в фиксационных картах. (Карты на каждого ребенка)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4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2525"/>
            <a:ext cx="8229600" cy="2320811"/>
          </a:xfrm>
        </p:spPr>
        <p:txBody>
          <a:bodyPr/>
          <a:lstStyle/>
          <a:p>
            <a:pPr algn="l"/>
            <a:r>
              <a:rPr lang="ru-RU" sz="2400" dirty="0" smtClean="0"/>
              <a:t>В огороде есть герои Иван – царевич, серый волк, жар-птица, Елена Прекрасная, конь златогривый. Замки выполненные из бумаги, конструктора(</a:t>
            </a:r>
            <a:r>
              <a:rPr lang="ru-RU" sz="2400" dirty="0" err="1" smtClean="0"/>
              <a:t>пластмасового</a:t>
            </a:r>
            <a:r>
              <a:rPr lang="ru-RU" sz="2400" dirty="0" smtClean="0"/>
              <a:t> и деревянного).Помогали в оформлении родители </a:t>
            </a:r>
            <a:endParaRPr lang="ru-RU" sz="2400" dirty="0"/>
          </a:p>
        </p:txBody>
      </p:sp>
      <p:pic>
        <p:nvPicPr>
          <p:cNvPr id="19459" name="Picture 3" descr="C:\Users\Кирилл\Desktop\Новая папка (6)\20200326_183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Кирилл\Desktop\Новая папка (6)\20200326_183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2965295" cy="222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5"/>
            <a:ext cx="2259063" cy="30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25" y="2204864"/>
            <a:ext cx="282257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 smtClean="0"/>
              <a:t>Опыты:</a:t>
            </a:r>
            <a:br>
              <a:rPr lang="ru-RU" dirty="0" smtClean="0"/>
            </a:br>
            <a:r>
              <a:rPr lang="ru-RU" sz="2000" dirty="0">
                <a:solidFill>
                  <a:srgbClr val="0070C0"/>
                </a:solidFill>
              </a:rPr>
              <a:t>У</a:t>
            </a:r>
            <a:r>
              <a:rPr lang="ru-RU" sz="2000" dirty="0" smtClean="0">
                <a:solidFill>
                  <a:srgbClr val="0070C0"/>
                </a:solidFill>
              </a:rPr>
              <a:t>словия прорастания семян без воды, с небольшим количеством воды, с большим количеством воды.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0484" name="Picture 4" descr="C:\Users\Кирилл\Desktop\Новая папка (6)\20200327_164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10954"/>
            <a:ext cx="5753612" cy="43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Условия прорастания лука в разных условиях:</a:t>
            </a:r>
            <a:endParaRPr lang="ru-RU" sz="2800" dirty="0"/>
          </a:p>
        </p:txBody>
      </p:sp>
      <p:pic>
        <p:nvPicPr>
          <p:cNvPr id="21506" name="Picture 2" descr="C:\Users\Кирилл\Desktop\Новая папка (6)\20200327_171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1809" y="3787302"/>
            <a:ext cx="3105707" cy="232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0602"/>
            <a:ext cx="2693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6048672"/>
          </a:xfrm>
        </p:spPr>
        <p:txBody>
          <a:bodyPr/>
          <a:lstStyle/>
          <a:p>
            <a:r>
              <a:rPr lang="ru-RU" sz="2800" dirty="0" smtClean="0"/>
              <a:t>Были созданы альбомы:</a:t>
            </a:r>
            <a:br>
              <a:rPr lang="ru-RU" sz="2800" dirty="0" smtClean="0"/>
            </a:br>
            <a:r>
              <a:rPr lang="ru-RU" sz="2000" dirty="0" smtClean="0"/>
              <a:t>1.  Коллекция семян цветов и овощей.</a:t>
            </a:r>
            <a:br>
              <a:rPr lang="ru-RU" sz="2000" dirty="0" smtClean="0"/>
            </a:br>
            <a:r>
              <a:rPr lang="ru-RU" sz="2000" dirty="0" smtClean="0"/>
              <a:t>2. Загадки.</a:t>
            </a:r>
            <a:br>
              <a:rPr lang="ru-RU" sz="2000" dirty="0" smtClean="0"/>
            </a:br>
            <a:r>
              <a:rPr lang="ru-RU" sz="2000" dirty="0" smtClean="0"/>
              <a:t>3. Памятники овощам.</a:t>
            </a:r>
            <a:br>
              <a:rPr lang="ru-RU" sz="2000" dirty="0" smtClean="0"/>
            </a:br>
            <a:r>
              <a:rPr lang="ru-RU" sz="2000" dirty="0" smtClean="0"/>
              <a:t>4. Условия дл</a:t>
            </a:r>
            <a:r>
              <a:rPr lang="ru-RU" sz="2000" dirty="0"/>
              <a:t>я</a:t>
            </a:r>
            <a:r>
              <a:rPr lang="ru-RU" sz="2000" dirty="0" smtClean="0"/>
              <a:t> прорастания семян.</a:t>
            </a:r>
            <a:br>
              <a:rPr lang="ru-RU" sz="2000" dirty="0" smtClean="0"/>
            </a:br>
            <a:r>
              <a:rPr lang="ru-RU" sz="2000" dirty="0" smtClean="0"/>
              <a:t>5.«Что можно приготовить из овощей»</a:t>
            </a:r>
            <a:br>
              <a:rPr lang="ru-RU" sz="2000" dirty="0" smtClean="0"/>
            </a:br>
            <a:r>
              <a:rPr lang="ru-RU" sz="2000" dirty="0" smtClean="0"/>
              <a:t>6. Овощи и фрукты.</a:t>
            </a:r>
            <a:br>
              <a:rPr lang="ru-RU" sz="2000" dirty="0" smtClean="0"/>
            </a:br>
            <a:r>
              <a:rPr lang="ru-RU" sz="2000" dirty="0" smtClean="0"/>
              <a:t>7.Деревья.</a:t>
            </a:r>
            <a:br>
              <a:rPr lang="ru-RU" sz="2000" dirty="0" smtClean="0"/>
            </a:br>
            <a:r>
              <a:rPr lang="ru-RU" sz="2000" dirty="0" smtClean="0"/>
              <a:t>8. «Цветы нашего региона»</a:t>
            </a:r>
            <a:br>
              <a:rPr lang="ru-RU" sz="2000" dirty="0" smtClean="0"/>
            </a:br>
            <a:r>
              <a:rPr lang="ru-RU" sz="2000" dirty="0" smtClean="0"/>
              <a:t>9. Пословицы и поговорки об овощах.</a:t>
            </a:r>
            <a:br>
              <a:rPr lang="ru-RU" sz="2000" dirty="0" smtClean="0"/>
            </a:br>
            <a:r>
              <a:rPr lang="ru-RU" sz="2000" dirty="0" smtClean="0"/>
              <a:t>10.Стихи об овощах и фруктах.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2532" name="Picture 4" descr="C:\Users\Кирилл\Desktop\Новая папка (6)\20180328_143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5644" y="781828"/>
            <a:ext cx="3017309" cy="22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3178" y="849290"/>
            <a:ext cx="2985915" cy="22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62394"/>
            <a:ext cx="3384376" cy="253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6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Бамбук 2'">
  <a:themeElements>
    <a:clrScheme name="Office Theme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'Бамбук 2'</Template>
  <TotalTime>144</TotalTime>
  <Words>138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Palatino Linotype</vt:lpstr>
      <vt:lpstr>Arial</vt:lpstr>
      <vt:lpstr>Calibri</vt:lpstr>
      <vt:lpstr>Шаблон оформления 'Бамбук 2'</vt:lpstr>
      <vt:lpstr>«Огород на окне»   тема: «Огород сказочного героя» Сказка «Иван царевич и серый волк»</vt:lpstr>
      <vt:lpstr>Цель: создание условий, стимулирующих интерес к исследовательской деятельности, вовлечение детей в практическую деятельность по выращиванию культурных огородных и садовых растений нашего края.</vt:lpstr>
      <vt:lpstr>Посмотрели , что можно обнаружить в земле: червячки, камни, веточки, корешки….</vt:lpstr>
      <vt:lpstr>Посадили овощи полезные и цветы небывалой красоты!!!</vt:lpstr>
      <vt:lpstr>Презентация PowerPoint</vt:lpstr>
      <vt:lpstr>В огороде есть герои Иван – царевич, серый волк, жар-птица, Елена Прекрасная, конь златогривый. Замки выполненные из бумаги, конструктора(пластмасового и деревянного).Помогали в оформлении родители </vt:lpstr>
      <vt:lpstr>Опыты: Условия прорастания семян без воды, с небольшим количеством воды, с большим количеством воды.</vt:lpstr>
      <vt:lpstr>Условия прорастания лука в разных условиях:</vt:lpstr>
      <vt:lpstr>Были созданы альбомы: 1.  Коллекция семян цветов и овощей. 2. Загадки. 3. Памятники овощам. 4. Условия для прорастания семян. 5.«Что можно приготовить из овощей» 6. Овощи и фрукты. 7.Деревья. 8. «Цветы нашего региона» 9. Пословицы и поговорки об овощах. 10.Стихи об овощах и фруктах.      </vt:lpstr>
      <vt:lpstr>Игры:  «Составь загадку»  Цель: Составление описательных загадок по схеме. </vt:lpstr>
      <vt:lpstr>«Какое варенье?» Цель: Развитие навыков образования прилагательные от существительных</vt:lpstr>
      <vt:lpstr>Также созданы игры: 1. 4 в ряд «Помидоры против огурцов»,  2. Игры на развитие памяти( Мемо- «Цветы», «Деревья»),  3. Игры на логику «Морковки». Игры созданы так что могут справиться и дети с ОВЗ и норма.</vt:lpstr>
      <vt:lpstr>Спасибо за внимание!!!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 на окне»</dc:title>
  <dc:creator>Кирилл</dc:creator>
  <cp:lastModifiedBy>Кирилл</cp:lastModifiedBy>
  <cp:revision>12</cp:revision>
  <dcterms:created xsi:type="dcterms:W3CDTF">2020-04-13T11:21:38Z</dcterms:created>
  <dcterms:modified xsi:type="dcterms:W3CDTF">2020-04-13T13:45:55Z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TC100690411049</vt:lpwstr>
  </property>
</Properties>
</file>