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7" r:id="rId5"/>
    <p:sldId id="274" r:id="rId6"/>
    <p:sldId id="275" r:id="rId7"/>
    <p:sldId id="276" r:id="rId8"/>
    <p:sldId id="261" r:id="rId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9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1818" y="-60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E1322C-ED8A-4ECD-A6FA-69DE2D3E4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4742" y="57151"/>
            <a:ext cx="5185172" cy="1914524"/>
          </a:xfrm>
        </p:spPr>
        <p:txBody>
          <a:bodyPr anchor="b"/>
          <a:lstStyle>
            <a:lvl1pPr algn="ctr">
              <a:defRPr sz="6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15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ED7E32-3400-4D63-BFED-F7EBA722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ABF597-FE66-4598-B4AC-071AE4D49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93FC2A-D58C-4695-BB7B-28067B70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D38435-ED3A-49B2-A1B0-45344B59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D4F97E-BB43-484A-BA19-6A2EBD84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5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B49CCF6-3D19-4EB9-AFB8-297CB3B7E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B1F4BD9-1E3B-4D78-A3A9-F8F93E090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D2A7E5B-326A-4F8F-ACD5-8AE74D94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44D203-10B9-409B-9711-D84BF169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9DA813-D245-43C7-9E33-F6E817DF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0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B53B7DA-E319-400B-AA9B-2BF4C8459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782"/>
            <a:ext cx="9905998" cy="17417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FF3935-A434-465C-B9C4-DC327A50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548" y="18256"/>
            <a:ext cx="7924800" cy="1325563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E252B50-0116-471A-9C04-BCCADDF63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2770339-FAF9-498C-B112-4A60E00F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308909-539D-4600-847F-6DD98C40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4E6230-4D46-4EC2-99E9-67BAB7DE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7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173BB3-25A3-42A8-81F0-EDBFAE19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74F1FB1-E185-4D23-92C9-2D1E49438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A6E4436-E7BF-474E-BB77-6081CD5B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D872B4-84E7-41A6-863E-5D1C6FFD9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BDF55D-302C-4B2D-9377-EA9DDFCB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0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B0B21E-CBE4-4267-B2D2-E7B8E02F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FF5A11-828B-417B-8A8D-B544ED1C0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56E6440-96F1-45E0-907A-15E087064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A4E7227-0CB9-412A-A11F-E1B32D98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F3B9F6-5585-4264-AF7E-DEBB3C7F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DC4D860-ACFD-41E7-BBF7-328940BC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5B3FA3-2757-4B19-8D0E-9506EBB2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48CB63-0F73-4DF4-96A6-D9894807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2E4BDF7-24D6-41B9-89D6-563456F20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261A751-76FB-4300-A139-9F1A78A06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87F38A7-921B-4A3E-898C-700E0299F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CD0D85B-D00A-4226-9C2E-167EDEEE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637F47E-403D-45B2-96DA-7A676FC5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3736EB3-1E9F-487F-90BD-FC7C0B8F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C69549-E5C0-42C0-A125-62F0DB1A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CD6EA74-2DB6-4C85-A774-8D3D0EF0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956DFE1-31C1-46AF-9F17-14DD5783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D15E1F8-888C-4052-B32C-6B599196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AB2AA3C-7617-4A5C-83C8-413BFDDD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89C991C-305B-4491-9089-CE568051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F3C3D20-B31E-49AE-96F7-F7C53B64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43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495679-44D7-4E94-B377-3183B76B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E04AC0-4202-48D3-8290-44D86E31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F305F81-1C0E-472B-8ABC-49AED6E3A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6BA60D0-3C90-4B89-A8A3-BF015E7C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2B08EFA-899F-4165-BBD2-AEDB9A0B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C86E68-9658-468F-A491-661A5836D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6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4B6274-2366-42CD-A76A-CC782641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D7A5CF4-6453-4B0A-9CC9-6657955E1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F770C8-D2AF-4CF6-946D-E813B06D6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F9AF9A8-A912-4908-AEE0-953F8E5C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2020335-B526-49FD-A098-81715857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2DF3E27-CED9-4DBF-B26D-A1B6CBB1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7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B69574-7D6B-4C65-8746-02BAF59D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8516DE8-8901-4262-880F-C11A0BEE7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32F08F9-9DC9-4268-841F-EE5D3AE63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5136D-E666-4423-9676-90C482C180BE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7046A8-8E79-40FB-96E2-42CEFFC02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859F98-2616-4E4D-8880-C3F1F7C05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="" xmlns:a16="http://schemas.microsoft.com/office/drawing/2014/main" id="{4348BB99-0BFF-41BD-9D9D-8FB5F132605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0125" y="367393"/>
            <a:ext cx="61568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4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48593" y="28751"/>
            <a:ext cx="7526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cs typeface="Arial" pitchFamily="34" charset="0"/>
              </a:rPr>
              <a:t>Ханты-Мансийский автономный </a:t>
            </a: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округ-Югра Белоярский </a:t>
            </a:r>
            <a:r>
              <a:rPr lang="ru-RU" sz="1200" dirty="0">
                <a:solidFill>
                  <a:srgbClr val="002060"/>
                </a:solidFill>
                <a:cs typeface="Arial" pitchFamily="34" charset="0"/>
              </a:rPr>
              <a:t>район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cs typeface="Arial" pitchFamily="34" charset="0"/>
              </a:rPr>
              <a:t>Муниципальное автономное дошкольное образовательное учреждение Белоярского района 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cs typeface="Arial" pitchFamily="34" charset="0"/>
              </a:rPr>
              <a:t>«Детский сад «Семицветик» г. Белоярский»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00945" y="2258093"/>
            <a:ext cx="44365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Воспитание духовно - нравственной культуры у детей дошкольного возраста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61239" y="5866578"/>
            <a:ext cx="37159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Воспитатель:</a:t>
            </a:r>
          </a:p>
          <a:p>
            <a:pPr algn="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Дригунова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М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арина Михайловна</a:t>
            </a:r>
          </a:p>
          <a:p>
            <a:pPr algn="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первой квалификационной категории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015" y="6581002"/>
            <a:ext cx="6669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cs typeface="Arial" pitchFamily="34" charset="0"/>
              </a:rPr>
              <a:t>г</a:t>
            </a:r>
            <a:r>
              <a:rPr lang="ru-RU" sz="1200" b="1" dirty="0" smtClean="0">
                <a:solidFill>
                  <a:srgbClr val="002060"/>
                </a:solidFill>
                <a:cs typeface="Arial" pitchFamily="34" charset="0"/>
              </a:rPr>
              <a:t>. Белоярский, </a:t>
            </a:r>
            <a:r>
              <a:rPr lang="ru-RU" sz="1200" b="1" dirty="0" smtClean="0">
                <a:solidFill>
                  <a:srgbClr val="002060"/>
                </a:solidFill>
                <a:cs typeface="Arial" pitchFamily="34" charset="0"/>
              </a:rPr>
              <a:t>2023год</a:t>
            </a:r>
            <a:endParaRPr lang="ru-RU" sz="1200" b="1" i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8" name="Рисунок 5" descr="Логотип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2" y="134538"/>
            <a:ext cx="11525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07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70" y="2204357"/>
            <a:ext cx="4436156" cy="443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03454" y="1024618"/>
            <a:ext cx="7107237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>
                <a:solidFill>
                  <a:srgbClr val="002060"/>
                </a:solidFill>
              </a:rPr>
              <a:t>«…из всех наук, которые человек может и должен знать, главнейшая есть наука о том, как жить, делая как можно меньше зла и как можно больше добра; и из всех искусств - главнейшее есть искусство уметь избегать зла и творить добро</a:t>
            </a:r>
            <a:r>
              <a:rPr lang="ru-RU" sz="2700" dirty="0" smtClean="0">
                <a:solidFill>
                  <a:srgbClr val="002060"/>
                </a:solidFill>
              </a:rPr>
              <a:t>…»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48576" y="1988913"/>
            <a:ext cx="16834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Calibri Light" panose="020F0302020204030204"/>
                <a:ea typeface="+mj-ea"/>
                <a:cs typeface="+mj-cs"/>
              </a:rPr>
              <a:t>Л.Н. Толстой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9" y="-185851"/>
            <a:ext cx="5705219" cy="1325563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9788">
            <a:off x="2212169" y="3062170"/>
            <a:ext cx="2526866" cy="245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Bookacer2\Desktop\сертификаты по ФГ\20231123_0956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488" y="4303959"/>
            <a:ext cx="2774772" cy="223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5" y="2408158"/>
            <a:ext cx="1569247" cy="128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879" y="2408158"/>
            <a:ext cx="1906385" cy="123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84877" y="1092993"/>
            <a:ext cx="7700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дошкольном возрасте происходит активное накопление нравственного опыта. Систематическое духовно-нравственное воспитание ребенка с первых лет жизни обеспечивает его социальное развитие и гармоничное формирование личности.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9854">
            <a:off x="4835230" y="2675942"/>
            <a:ext cx="2481262" cy="3127375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" y="4581986"/>
            <a:ext cx="3119796" cy="207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8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097">
            <a:off x="708718" y="-472548"/>
            <a:ext cx="5007070" cy="42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0345" y="2826200"/>
            <a:ext cx="14022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Беседа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0552" y="3406513"/>
            <a:ext cx="2702168" cy="32838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4797" y="5587707"/>
            <a:ext cx="2818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Кодирование стихотворения</a:t>
            </a:r>
            <a:endParaRPr lang="ru-RU" sz="2400" b="1" dirty="0"/>
          </a:p>
        </p:txBody>
      </p:sp>
      <p:pic>
        <p:nvPicPr>
          <p:cNvPr id="8" name="Picture 3" descr="C:\Users\Lenovo\Desktop\20231018_091850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r="14274" b="7177"/>
          <a:stretch/>
        </p:blipFill>
        <p:spPr bwMode="auto">
          <a:xfrm>
            <a:off x="5956519" y="191704"/>
            <a:ext cx="3803797" cy="289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163595" y="2665178"/>
            <a:ext cx="23497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Театрализация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8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70959" y="-26033"/>
            <a:ext cx="77142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Работа с пособием «Окно – правила жизни в сказке» -  анализ литературного произведения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Lenovo\Desktop\проект МОЙ\IMG-02465796430aa876007dcc3c121e023d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68204"/>
            <a:ext cx="4386395" cy="328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enovo\Desktop\20231127_1046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7"/>
          <a:stretch/>
        </p:blipFill>
        <p:spPr bwMode="auto">
          <a:xfrm>
            <a:off x="2085498" y="1235851"/>
            <a:ext cx="4213391" cy="289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ookacer2\Desktop\20231204_1540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7" r="12333"/>
          <a:stretch/>
        </p:blipFill>
        <p:spPr bwMode="auto">
          <a:xfrm>
            <a:off x="5528068" y="3200919"/>
            <a:ext cx="4218818" cy="365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0959" y="-26033"/>
            <a:ext cx="77142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Работа с пословицами и поговорками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Bookacer2\Desktop\20231204_1652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13683"/>
          <a:stretch/>
        </p:blipFill>
        <p:spPr bwMode="auto">
          <a:xfrm>
            <a:off x="56908" y="1005840"/>
            <a:ext cx="4081691" cy="291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okacer2\Desktop\20231204_165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68" y="883920"/>
            <a:ext cx="4206240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okacer2\Desktop\20231204_1651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t="23492"/>
          <a:stretch/>
        </p:blipFill>
        <p:spPr bwMode="auto">
          <a:xfrm>
            <a:off x="1860219" y="3581400"/>
            <a:ext cx="4556760" cy="293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7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651" y="872655"/>
            <a:ext cx="4108649" cy="5473554"/>
          </a:xfrm>
          <a:prstGeom prst="rect">
            <a:avLst/>
          </a:prstGeom>
        </p:spPr>
      </p:pic>
      <p:pic>
        <p:nvPicPr>
          <p:cNvPr id="5" name="image1.jpeg"/>
          <p:cNvPicPr/>
          <p:nvPr/>
        </p:nvPicPr>
        <p:blipFill rotWithShape="1">
          <a:blip r:embed="rId3" cstate="print"/>
          <a:srcRect t="20380" b="16121"/>
          <a:stretch/>
        </p:blipFill>
        <p:spPr bwMode="auto">
          <a:xfrm>
            <a:off x="5622878" y="821172"/>
            <a:ext cx="3998794" cy="5525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603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EEAFAFB-1E8B-4790-AB92-1C825C521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9995" y="3956858"/>
            <a:ext cx="2054182" cy="252822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81313" y="2244157"/>
            <a:ext cx="5207079" cy="2492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5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Благодарю за внимание!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7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154</Words>
  <Application>Microsoft Office PowerPoint</Application>
  <PresentationFormat>Лист A4 (210x297 мм)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«…из всех наук, которые человек может и должен знать, главнейшая есть наука о том, как жить, делая как можно меньше зла и как можно больше добра; и из всех искусств - главнейшее есть искусство уметь избегать зла и творить добро…»    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Lenovo</cp:lastModifiedBy>
  <cp:revision>38</cp:revision>
  <dcterms:created xsi:type="dcterms:W3CDTF">2021-05-01T17:59:24Z</dcterms:created>
  <dcterms:modified xsi:type="dcterms:W3CDTF">2023-12-14T16:17:08Z</dcterms:modified>
</cp:coreProperties>
</file>