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Проконина" userId="4a0579a13ef00622" providerId="LiveId" clId="{A2F3BA55-2B4D-487D-8194-C362D7791FFD}"/>
    <pc:docChg chg="undo redo custSel addSld modSld">
      <pc:chgData name="Наталья Проконина" userId="4a0579a13ef00622" providerId="LiveId" clId="{A2F3BA55-2B4D-487D-8194-C362D7791FFD}" dt="2022-11-09T12:18:27.255" v="1864" actId="1076"/>
      <pc:docMkLst>
        <pc:docMk/>
      </pc:docMkLst>
      <pc:sldChg chg="addSp delSp modSp new mod modAnim">
        <pc:chgData name="Наталья Проконина" userId="4a0579a13ef00622" providerId="LiveId" clId="{A2F3BA55-2B4D-487D-8194-C362D7791FFD}" dt="2022-11-09T09:14:14.741" v="870"/>
        <pc:sldMkLst>
          <pc:docMk/>
          <pc:sldMk cId="3515493450" sldId="256"/>
        </pc:sldMkLst>
        <pc:spChg chg="mod">
          <ac:chgData name="Наталья Проконина" userId="4a0579a13ef00622" providerId="LiveId" clId="{A2F3BA55-2B4D-487D-8194-C362D7791FFD}" dt="2022-11-09T08:49:38.468" v="4" actId="1076"/>
          <ac:spMkLst>
            <pc:docMk/>
            <pc:sldMk cId="3515493450" sldId="256"/>
            <ac:spMk id="2" creationId="{F2C58EC0-00B0-FFAB-F0B0-88C711CEEBFF}"/>
          </ac:spMkLst>
        </pc:spChg>
        <pc:spChg chg="mod">
          <ac:chgData name="Наталья Проконина" userId="4a0579a13ef00622" providerId="LiveId" clId="{A2F3BA55-2B4D-487D-8194-C362D7791FFD}" dt="2022-11-09T09:12:13.210" v="853" actId="207"/>
          <ac:spMkLst>
            <pc:docMk/>
            <pc:sldMk cId="3515493450" sldId="256"/>
            <ac:spMk id="3" creationId="{14DA86CE-631B-8931-C354-A106DE35469E}"/>
          </ac:spMkLst>
        </pc:spChg>
        <pc:spChg chg="add mod">
          <ac:chgData name="Наталья Проконина" userId="4a0579a13ef00622" providerId="LiveId" clId="{A2F3BA55-2B4D-487D-8194-C362D7791FFD}" dt="2022-11-09T09:13:19.441" v="864" actId="571"/>
          <ac:spMkLst>
            <pc:docMk/>
            <pc:sldMk cId="3515493450" sldId="256"/>
            <ac:spMk id="4" creationId="{8C56D718-A4D4-CC36-9FA0-E468CC770940}"/>
          </ac:spMkLst>
        </pc:spChg>
        <pc:picChg chg="add del mod">
          <ac:chgData name="Наталья Проконина" userId="4a0579a13ef00622" providerId="LiveId" clId="{A2F3BA55-2B4D-487D-8194-C362D7791FFD}" dt="2022-11-09T08:52:54.491" v="78"/>
          <ac:picMkLst>
            <pc:docMk/>
            <pc:sldMk cId="3515493450" sldId="256"/>
            <ac:picMk id="1026" creationId="{8B6FF5F7-9D53-5707-8A85-F4F5CD994FD1}"/>
          </ac:picMkLst>
        </pc:picChg>
        <pc:picChg chg="add del mod">
          <ac:chgData name="Наталья Проконина" userId="4a0579a13ef00622" providerId="LiveId" clId="{A2F3BA55-2B4D-487D-8194-C362D7791FFD}" dt="2022-11-09T08:55:50.879" v="241" actId="478"/>
          <ac:picMkLst>
            <pc:docMk/>
            <pc:sldMk cId="3515493450" sldId="256"/>
            <ac:picMk id="1028" creationId="{801A3A66-DEC6-696C-784C-C81E3980EB65}"/>
          </ac:picMkLst>
        </pc:picChg>
        <pc:picChg chg="add del mod">
          <ac:chgData name="Наталья Проконина" userId="4a0579a13ef00622" providerId="LiveId" clId="{A2F3BA55-2B4D-487D-8194-C362D7791FFD}" dt="2022-11-09T09:04:01.795" v="658" actId="478"/>
          <ac:picMkLst>
            <pc:docMk/>
            <pc:sldMk cId="3515493450" sldId="256"/>
            <ac:picMk id="1030" creationId="{F9B75977-04AA-DE89-78A6-B30F820CC1D4}"/>
          </ac:picMkLst>
        </pc:picChg>
        <pc:picChg chg="add del mod">
          <ac:chgData name="Наталья Проконина" userId="4a0579a13ef00622" providerId="LiveId" clId="{A2F3BA55-2B4D-487D-8194-C362D7791FFD}" dt="2022-11-09T09:05:02.980" v="663"/>
          <ac:picMkLst>
            <pc:docMk/>
            <pc:sldMk cId="3515493450" sldId="256"/>
            <ac:picMk id="1032" creationId="{8A94F0E9-1881-2AFD-7B42-FF08E2411D41}"/>
          </ac:picMkLst>
        </pc:picChg>
        <pc:picChg chg="add del mod">
          <ac:chgData name="Наталья Проконина" userId="4a0579a13ef00622" providerId="LiveId" clId="{A2F3BA55-2B4D-487D-8194-C362D7791FFD}" dt="2022-11-09T09:05:37.865" v="666"/>
          <ac:picMkLst>
            <pc:docMk/>
            <pc:sldMk cId="3515493450" sldId="256"/>
            <ac:picMk id="1034" creationId="{56B18049-8773-C723-F4CD-D5CFEEF1511E}"/>
          </ac:picMkLst>
        </pc:picChg>
        <pc:picChg chg="add del">
          <ac:chgData name="Наталья Проконина" userId="4a0579a13ef00622" providerId="LiveId" clId="{A2F3BA55-2B4D-487D-8194-C362D7791FFD}" dt="2022-11-09T09:05:52.719" v="668"/>
          <ac:picMkLst>
            <pc:docMk/>
            <pc:sldMk cId="3515493450" sldId="256"/>
            <ac:picMk id="1036" creationId="{F2181A70-4A60-0ED4-B356-B065BB482A06}"/>
          </ac:picMkLst>
        </pc:picChg>
        <pc:picChg chg="add del mod">
          <ac:chgData name="Наталья Проконина" userId="4a0579a13ef00622" providerId="LiveId" clId="{A2F3BA55-2B4D-487D-8194-C362D7791FFD}" dt="2022-11-09T09:07:09.959" v="687"/>
          <ac:picMkLst>
            <pc:docMk/>
            <pc:sldMk cId="3515493450" sldId="256"/>
            <ac:picMk id="1038" creationId="{A2048C8A-FE93-06AE-DBE2-F40158726F2C}"/>
          </ac:picMkLst>
        </pc:picChg>
        <pc:picChg chg="add del mod">
          <ac:chgData name="Наталья Проконина" userId="4a0579a13ef00622" providerId="LiveId" clId="{A2F3BA55-2B4D-487D-8194-C362D7791FFD}" dt="2022-11-09T09:08:17.826" v="815"/>
          <ac:picMkLst>
            <pc:docMk/>
            <pc:sldMk cId="3515493450" sldId="256"/>
            <ac:picMk id="1040" creationId="{3A35B756-BDE1-62AC-F3AF-AEF02307AD28}"/>
          </ac:picMkLst>
        </pc:picChg>
        <pc:picChg chg="add mod">
          <ac:chgData name="Наталья Проконина" userId="4a0579a13ef00622" providerId="LiveId" clId="{A2F3BA55-2B4D-487D-8194-C362D7791FFD}" dt="2022-11-09T09:08:34.141" v="817" actId="167"/>
          <ac:picMkLst>
            <pc:docMk/>
            <pc:sldMk cId="3515493450" sldId="256"/>
            <ac:picMk id="1042" creationId="{BC312088-B701-708F-A217-668E1CED9901}"/>
          </ac:picMkLst>
        </pc:picChg>
      </pc:sldChg>
      <pc:sldChg chg="addSp delSp modSp new mod">
        <pc:chgData name="Наталья Проконина" userId="4a0579a13ef00622" providerId="LiveId" clId="{A2F3BA55-2B4D-487D-8194-C362D7791FFD}" dt="2022-11-09T10:15:32.477" v="1603" actId="207"/>
        <pc:sldMkLst>
          <pc:docMk/>
          <pc:sldMk cId="675414378" sldId="257"/>
        </pc:sldMkLst>
        <pc:spChg chg="mod">
          <ac:chgData name="Наталья Проконина" userId="4a0579a13ef00622" providerId="LiveId" clId="{A2F3BA55-2B4D-487D-8194-C362D7791FFD}" dt="2022-11-09T09:35:23.371" v="874" actId="14100"/>
          <ac:spMkLst>
            <pc:docMk/>
            <pc:sldMk cId="675414378" sldId="257"/>
            <ac:spMk id="2" creationId="{ADB07185-1F0C-29BE-432B-AF738F55777E}"/>
          </ac:spMkLst>
        </pc:spChg>
        <pc:spChg chg="del mod">
          <ac:chgData name="Наталья Проконина" userId="4a0579a13ef00622" providerId="LiveId" clId="{A2F3BA55-2B4D-487D-8194-C362D7791FFD}" dt="2022-11-09T09:42:09.728" v="911" actId="478"/>
          <ac:spMkLst>
            <pc:docMk/>
            <pc:sldMk cId="675414378" sldId="257"/>
            <ac:spMk id="3" creationId="{B26C1BDE-83EA-6BC7-6BAE-C97C6B391459}"/>
          </ac:spMkLst>
        </pc:spChg>
        <pc:spChg chg="add mod">
          <ac:chgData name="Наталья Проконина" userId="4a0579a13ef00622" providerId="LiveId" clId="{A2F3BA55-2B4D-487D-8194-C362D7791FFD}" dt="2022-11-09T10:15:32.477" v="1603" actId="207"/>
          <ac:spMkLst>
            <pc:docMk/>
            <pc:sldMk cId="675414378" sldId="257"/>
            <ac:spMk id="5" creationId="{1E94485E-ECEA-E72E-408B-F5D78D2FABE4}"/>
          </ac:spMkLst>
        </pc:spChg>
        <pc:picChg chg="add mod ord">
          <ac:chgData name="Наталья Проконина" userId="4a0579a13ef00622" providerId="LiveId" clId="{A2F3BA55-2B4D-487D-8194-C362D7791FFD}" dt="2022-11-09T10:15:14.005" v="1601" actId="14100"/>
          <ac:picMkLst>
            <pc:docMk/>
            <pc:sldMk cId="675414378" sldId="257"/>
            <ac:picMk id="4" creationId="{93B84887-C28E-E461-8FFE-0EFDB9509361}"/>
          </ac:picMkLst>
        </pc:picChg>
        <pc:picChg chg="add del mod">
          <ac:chgData name="Наталья Проконина" userId="4a0579a13ef00622" providerId="LiveId" clId="{A2F3BA55-2B4D-487D-8194-C362D7791FFD}" dt="2022-11-09T09:36:46.981" v="886"/>
          <ac:picMkLst>
            <pc:docMk/>
            <pc:sldMk cId="675414378" sldId="257"/>
            <ac:picMk id="2050" creationId="{BF20B7A0-BF79-B8B8-2032-0F0E1EC3A1B0}"/>
          </ac:picMkLst>
        </pc:picChg>
        <pc:picChg chg="add del mod">
          <ac:chgData name="Наталья Проконина" userId="4a0579a13ef00622" providerId="LiveId" clId="{A2F3BA55-2B4D-487D-8194-C362D7791FFD}" dt="2022-11-09T09:37:02.472" v="890"/>
          <ac:picMkLst>
            <pc:docMk/>
            <pc:sldMk cId="675414378" sldId="257"/>
            <ac:picMk id="2052" creationId="{AD8FBCE4-CABF-4C2E-F978-68F418355D81}"/>
          </ac:picMkLst>
        </pc:picChg>
        <pc:picChg chg="add mod">
          <ac:chgData name="Наталья Проконина" userId="4a0579a13ef00622" providerId="LiveId" clId="{A2F3BA55-2B4D-487D-8194-C362D7791FFD}" dt="2022-11-09T09:44:14.286" v="945" actId="1076"/>
          <ac:picMkLst>
            <pc:docMk/>
            <pc:sldMk cId="675414378" sldId="257"/>
            <ac:picMk id="2054" creationId="{12C6BF82-BB50-CE5C-1267-BBBF55E4225D}"/>
          </ac:picMkLst>
        </pc:picChg>
        <pc:picChg chg="add del mod">
          <ac:chgData name="Наталья Проконина" userId="4a0579a13ef00622" providerId="LiveId" clId="{A2F3BA55-2B4D-487D-8194-C362D7791FFD}" dt="2022-11-09T09:40:16.357" v="906" actId="478"/>
          <ac:picMkLst>
            <pc:docMk/>
            <pc:sldMk cId="675414378" sldId="257"/>
            <ac:picMk id="2056" creationId="{DAD202ED-FDD0-3AAB-4453-1A808EB62A79}"/>
          </ac:picMkLst>
        </pc:picChg>
        <pc:picChg chg="add del">
          <ac:chgData name="Наталья Проконина" userId="4a0579a13ef00622" providerId="LiveId" clId="{A2F3BA55-2B4D-487D-8194-C362D7791FFD}" dt="2022-11-09T09:40:58.073" v="908" actId="478"/>
          <ac:picMkLst>
            <pc:docMk/>
            <pc:sldMk cId="675414378" sldId="257"/>
            <ac:picMk id="2058" creationId="{AB35CB84-1C1A-49B9-4C56-91A8F763CAED}"/>
          </ac:picMkLst>
        </pc:picChg>
        <pc:picChg chg="add del mod">
          <ac:chgData name="Наталья Проконина" userId="4a0579a13ef00622" providerId="LiveId" clId="{A2F3BA55-2B4D-487D-8194-C362D7791FFD}" dt="2022-11-09T09:42:09.728" v="911" actId="478"/>
          <ac:picMkLst>
            <pc:docMk/>
            <pc:sldMk cId="675414378" sldId="257"/>
            <ac:picMk id="2060" creationId="{7B8A5EB4-494F-73F4-BD31-D118891B5D5F}"/>
          </ac:picMkLst>
        </pc:picChg>
        <pc:picChg chg="add mod">
          <ac:chgData name="Наталья Проконина" userId="4a0579a13ef00622" providerId="LiveId" clId="{A2F3BA55-2B4D-487D-8194-C362D7791FFD}" dt="2022-11-09T09:44:09.222" v="944" actId="1076"/>
          <ac:picMkLst>
            <pc:docMk/>
            <pc:sldMk cId="675414378" sldId="257"/>
            <ac:picMk id="2062" creationId="{74006A7B-D6DD-BCD2-4383-5E9C070F1B32}"/>
          </ac:picMkLst>
        </pc:picChg>
        <pc:picChg chg="add del mod">
          <ac:chgData name="Наталья Проконина" userId="4a0579a13ef00622" providerId="LiveId" clId="{A2F3BA55-2B4D-487D-8194-C362D7791FFD}" dt="2022-11-09T10:14:41.818" v="1590" actId="478"/>
          <ac:picMkLst>
            <pc:docMk/>
            <pc:sldMk cId="675414378" sldId="257"/>
            <ac:picMk id="2064" creationId="{ACECB289-3DFC-8F3E-8394-4414901CA211}"/>
          </ac:picMkLst>
        </pc:picChg>
        <pc:picChg chg="add mod">
          <ac:chgData name="Наталья Проконина" userId="4a0579a13ef00622" providerId="LiveId" clId="{A2F3BA55-2B4D-487D-8194-C362D7791FFD}" dt="2022-11-09T10:15:21.149" v="1602" actId="1076"/>
          <ac:picMkLst>
            <pc:docMk/>
            <pc:sldMk cId="675414378" sldId="257"/>
            <ac:picMk id="2066" creationId="{F4DE93AA-9368-1FCC-2488-BF3128C5122A}"/>
          </ac:picMkLst>
        </pc:picChg>
      </pc:sldChg>
      <pc:sldChg chg="addSp modSp new mod modAnim">
        <pc:chgData name="Наталья Проконина" userId="4a0579a13ef00622" providerId="LiveId" clId="{A2F3BA55-2B4D-487D-8194-C362D7791FFD}" dt="2022-11-09T10:28:46.190" v="1722"/>
        <pc:sldMkLst>
          <pc:docMk/>
          <pc:sldMk cId="3826626743" sldId="258"/>
        </pc:sldMkLst>
        <pc:spChg chg="mod">
          <ac:chgData name="Наталья Проконина" userId="4a0579a13ef00622" providerId="LiveId" clId="{A2F3BA55-2B4D-487D-8194-C362D7791FFD}" dt="2022-11-09T10:06:01.805" v="1438" actId="1076"/>
          <ac:spMkLst>
            <pc:docMk/>
            <pc:sldMk cId="3826626743" sldId="258"/>
            <ac:spMk id="2" creationId="{9B1F519F-F4A6-97CC-517C-957266354CE9}"/>
          </ac:spMkLst>
        </pc:spChg>
        <pc:spChg chg="mod">
          <ac:chgData name="Наталья Проконина" userId="4a0579a13ef00622" providerId="LiveId" clId="{A2F3BA55-2B4D-487D-8194-C362D7791FFD}" dt="2022-11-09T10:27:35.160" v="1709" actId="14100"/>
          <ac:spMkLst>
            <pc:docMk/>
            <pc:sldMk cId="3826626743" sldId="258"/>
            <ac:spMk id="3" creationId="{83626055-EB20-BA6F-C778-81C6075EB00B}"/>
          </ac:spMkLst>
        </pc:spChg>
        <pc:spChg chg="add mod">
          <ac:chgData name="Наталья Проконина" userId="4a0579a13ef00622" providerId="LiveId" clId="{A2F3BA55-2B4D-487D-8194-C362D7791FFD}" dt="2022-11-09T10:27:04.560" v="1702" actId="1076"/>
          <ac:spMkLst>
            <pc:docMk/>
            <pc:sldMk cId="3826626743" sldId="258"/>
            <ac:spMk id="6" creationId="{628F290A-375D-DA97-33C8-B682206CDABC}"/>
          </ac:spMkLst>
        </pc:spChg>
        <pc:picChg chg="add mod ord">
          <ac:chgData name="Наталья Проконина" userId="4a0579a13ef00622" providerId="LiveId" clId="{A2F3BA55-2B4D-487D-8194-C362D7791FFD}" dt="2022-11-09T10:27:39.208" v="1710" actId="14100"/>
          <ac:picMkLst>
            <pc:docMk/>
            <pc:sldMk cId="3826626743" sldId="258"/>
            <ac:picMk id="4" creationId="{36A33F60-7CE0-780E-E0F8-B4D5B5139A2B}"/>
          </ac:picMkLst>
        </pc:picChg>
        <pc:picChg chg="add mod">
          <ac:chgData name="Наталья Проконина" userId="4a0579a13ef00622" providerId="LiveId" clId="{A2F3BA55-2B4D-487D-8194-C362D7791FFD}" dt="2022-11-09T10:27:30.464" v="1707" actId="1076"/>
          <ac:picMkLst>
            <pc:docMk/>
            <pc:sldMk cId="3826626743" sldId="258"/>
            <ac:picMk id="6146" creationId="{947E5FD1-A6F0-E31F-2AF3-2DF2D137E3CC}"/>
          </ac:picMkLst>
        </pc:picChg>
      </pc:sldChg>
      <pc:sldChg chg="addSp delSp modSp new mod">
        <pc:chgData name="Наталья Проконина" userId="4a0579a13ef00622" providerId="LiveId" clId="{A2F3BA55-2B4D-487D-8194-C362D7791FFD}" dt="2022-11-09T10:09:41.377" v="1498" actId="1076"/>
        <pc:sldMkLst>
          <pc:docMk/>
          <pc:sldMk cId="77462623" sldId="259"/>
        </pc:sldMkLst>
        <pc:spChg chg="mod">
          <ac:chgData name="Наталья Проконина" userId="4a0579a13ef00622" providerId="LiveId" clId="{A2F3BA55-2B4D-487D-8194-C362D7791FFD}" dt="2022-11-09T10:08:42.564" v="1485" actId="403"/>
          <ac:spMkLst>
            <pc:docMk/>
            <pc:sldMk cId="77462623" sldId="259"/>
            <ac:spMk id="2" creationId="{75BFFB06-80E9-39F4-F8AF-7A5BE608A5CD}"/>
          </ac:spMkLst>
        </pc:spChg>
        <pc:spChg chg="mod">
          <ac:chgData name="Наталья Проконина" userId="4a0579a13ef00622" providerId="LiveId" clId="{A2F3BA55-2B4D-487D-8194-C362D7791FFD}" dt="2022-11-09T10:08:02.981" v="1475" actId="14100"/>
          <ac:spMkLst>
            <pc:docMk/>
            <pc:sldMk cId="77462623" sldId="259"/>
            <ac:spMk id="3" creationId="{99AC9C53-713E-C259-9F02-CFD871602F54}"/>
          </ac:spMkLst>
        </pc:spChg>
        <pc:picChg chg="add mod ord">
          <ac:chgData name="Наталья Проконина" userId="4a0579a13ef00622" providerId="LiveId" clId="{A2F3BA55-2B4D-487D-8194-C362D7791FFD}" dt="2022-11-09T10:09:27.602" v="1493" actId="14100"/>
          <ac:picMkLst>
            <pc:docMk/>
            <pc:sldMk cId="77462623" sldId="259"/>
            <ac:picMk id="4" creationId="{B6F64909-8E08-6D69-A386-33373A0CBF13}"/>
          </ac:picMkLst>
        </pc:picChg>
        <pc:picChg chg="add del mod">
          <ac:chgData name="Наталья Проконина" userId="4a0579a13ef00622" providerId="LiveId" clId="{A2F3BA55-2B4D-487D-8194-C362D7791FFD}" dt="2022-11-09T10:09:19.769" v="1489"/>
          <ac:picMkLst>
            <pc:docMk/>
            <pc:sldMk cId="77462623" sldId="259"/>
            <ac:picMk id="4098" creationId="{92D27B1A-760A-1FBB-84E9-433AEF672901}"/>
          </ac:picMkLst>
        </pc:picChg>
        <pc:picChg chg="add mod">
          <ac:chgData name="Наталья Проконина" userId="4a0579a13ef00622" providerId="LiveId" clId="{A2F3BA55-2B4D-487D-8194-C362D7791FFD}" dt="2022-11-09T10:09:41.377" v="1498" actId="1076"/>
          <ac:picMkLst>
            <pc:docMk/>
            <pc:sldMk cId="77462623" sldId="259"/>
            <ac:picMk id="4100" creationId="{31D16E45-12D8-7708-FA00-1520D309A4E5}"/>
          </ac:picMkLst>
        </pc:picChg>
      </pc:sldChg>
      <pc:sldChg chg="addSp delSp modSp new mod">
        <pc:chgData name="Наталья Проконина" userId="4a0579a13ef00622" providerId="LiveId" clId="{A2F3BA55-2B4D-487D-8194-C362D7791FFD}" dt="2022-11-09T09:52:00.199" v="1152" actId="14100"/>
        <pc:sldMkLst>
          <pc:docMk/>
          <pc:sldMk cId="106364685" sldId="260"/>
        </pc:sldMkLst>
        <pc:spChg chg="mod ord">
          <ac:chgData name="Наталья Проконина" userId="4a0579a13ef00622" providerId="LiveId" clId="{A2F3BA55-2B4D-487D-8194-C362D7791FFD}" dt="2022-11-09T09:51:57.211" v="1148" actId="1076"/>
          <ac:spMkLst>
            <pc:docMk/>
            <pc:sldMk cId="106364685" sldId="260"/>
            <ac:spMk id="2" creationId="{F65FD090-730D-CC39-66B2-A712BF533AB6}"/>
          </ac:spMkLst>
        </pc:spChg>
        <pc:spChg chg="mod">
          <ac:chgData name="Наталья Проконина" userId="4a0579a13ef00622" providerId="LiveId" clId="{A2F3BA55-2B4D-487D-8194-C362D7791FFD}" dt="2022-11-09T09:48:40.730" v="1098" actId="14100"/>
          <ac:spMkLst>
            <pc:docMk/>
            <pc:sldMk cId="106364685" sldId="260"/>
            <ac:spMk id="3" creationId="{8C8496CE-BAAF-C062-F769-D1416603452C}"/>
          </ac:spMkLst>
        </pc:spChg>
        <pc:picChg chg="add mod ord">
          <ac:chgData name="Наталья Проконина" userId="4a0579a13ef00622" providerId="LiveId" clId="{A2F3BA55-2B4D-487D-8194-C362D7791FFD}" dt="2022-11-09T09:52:00.199" v="1152" actId="14100"/>
          <ac:picMkLst>
            <pc:docMk/>
            <pc:sldMk cId="106364685" sldId="260"/>
            <ac:picMk id="4" creationId="{28B85586-4895-DC9C-F425-CCE8B91FED20}"/>
          </ac:picMkLst>
        </pc:picChg>
        <pc:picChg chg="add del mod">
          <ac:chgData name="Наталья Проконина" userId="4a0579a13ef00622" providerId="LiveId" clId="{A2F3BA55-2B4D-487D-8194-C362D7791FFD}" dt="2022-11-09T09:51:59.719" v="1151"/>
          <ac:picMkLst>
            <pc:docMk/>
            <pc:sldMk cId="106364685" sldId="260"/>
            <ac:picMk id="3074" creationId="{D37D53EF-C662-47A1-53F2-65939195DF84}"/>
          </ac:picMkLst>
        </pc:picChg>
      </pc:sldChg>
      <pc:sldChg chg="addSp delSp modSp new mod">
        <pc:chgData name="Наталья Проконина" userId="4a0579a13ef00622" providerId="LiveId" clId="{A2F3BA55-2B4D-487D-8194-C362D7791FFD}" dt="2022-11-09T10:43:35.128" v="1751" actId="1076"/>
        <pc:sldMkLst>
          <pc:docMk/>
          <pc:sldMk cId="3375794288" sldId="261"/>
        </pc:sldMkLst>
        <pc:spChg chg="mod">
          <ac:chgData name="Наталья Проконина" userId="4a0579a13ef00622" providerId="LiveId" clId="{A2F3BA55-2B4D-487D-8194-C362D7791FFD}" dt="2022-11-09T10:21:37.392" v="1613" actId="20577"/>
          <ac:spMkLst>
            <pc:docMk/>
            <pc:sldMk cId="3375794288" sldId="261"/>
            <ac:spMk id="2" creationId="{EF173B7E-BB8A-99B9-EDBA-5C123D05F689}"/>
          </ac:spMkLst>
        </pc:spChg>
        <pc:spChg chg="mod">
          <ac:chgData name="Наталья Проконина" userId="4a0579a13ef00622" providerId="LiveId" clId="{A2F3BA55-2B4D-487D-8194-C362D7791FFD}" dt="2022-11-09T10:22:35.201" v="1655" actId="14100"/>
          <ac:spMkLst>
            <pc:docMk/>
            <pc:sldMk cId="3375794288" sldId="261"/>
            <ac:spMk id="3" creationId="{FD9654CB-1901-1853-B72E-BCFD2A3F36FA}"/>
          </ac:spMkLst>
        </pc:spChg>
        <pc:picChg chg="add del mod">
          <ac:chgData name="Наталья Проконина" userId="4a0579a13ef00622" providerId="LiveId" clId="{A2F3BA55-2B4D-487D-8194-C362D7791FFD}" dt="2022-11-09T10:20:22.415" v="1608" actId="478"/>
          <ac:picMkLst>
            <pc:docMk/>
            <pc:sldMk cId="3375794288" sldId="261"/>
            <ac:picMk id="4" creationId="{DD003EC8-939D-DF69-DD6C-D22EA79667B6}"/>
          </ac:picMkLst>
        </pc:picChg>
        <pc:picChg chg="add del mod">
          <ac:chgData name="Наталья Проконина" userId="4a0579a13ef00622" providerId="LiveId" clId="{A2F3BA55-2B4D-487D-8194-C362D7791FFD}" dt="2022-11-09T10:22:49.778" v="1658" actId="478"/>
          <ac:picMkLst>
            <pc:docMk/>
            <pc:sldMk cId="3375794288" sldId="261"/>
            <ac:picMk id="5122" creationId="{B2F92658-A24D-1B97-E98C-3CFB4038E07B}"/>
          </ac:picMkLst>
        </pc:picChg>
        <pc:picChg chg="add mod">
          <ac:chgData name="Наталья Проконина" userId="4a0579a13ef00622" providerId="LiveId" clId="{A2F3BA55-2B4D-487D-8194-C362D7791FFD}" dt="2022-11-09T10:43:35.128" v="1751" actId="1076"/>
          <ac:picMkLst>
            <pc:docMk/>
            <pc:sldMk cId="3375794288" sldId="261"/>
            <ac:picMk id="5124" creationId="{246B4153-32A4-F8D9-2797-B96455B7CA59}"/>
          </ac:picMkLst>
        </pc:picChg>
      </pc:sldChg>
      <pc:sldChg chg="addSp delSp modSp new mod">
        <pc:chgData name="Наталья Проконина" userId="4a0579a13ef00622" providerId="LiveId" clId="{A2F3BA55-2B4D-487D-8194-C362D7791FFD}" dt="2022-11-09T11:30:18.666" v="1837" actId="207"/>
        <pc:sldMkLst>
          <pc:docMk/>
          <pc:sldMk cId="3532114202" sldId="262"/>
        </pc:sldMkLst>
        <pc:spChg chg="mod">
          <ac:chgData name="Наталья Проконина" userId="4a0579a13ef00622" providerId="LiveId" clId="{A2F3BA55-2B4D-487D-8194-C362D7791FFD}" dt="2022-11-09T11:30:18.666" v="1837" actId="207"/>
          <ac:spMkLst>
            <pc:docMk/>
            <pc:sldMk cId="3532114202" sldId="262"/>
            <ac:spMk id="2" creationId="{89ACD9A2-D098-8FEF-CDF4-E1C69B06B7B4}"/>
          </ac:spMkLst>
        </pc:spChg>
        <pc:spChg chg="mod">
          <ac:chgData name="Наталья Проконина" userId="4a0579a13ef00622" providerId="LiveId" clId="{A2F3BA55-2B4D-487D-8194-C362D7791FFD}" dt="2022-11-09T11:28:25.017" v="1811" actId="14100"/>
          <ac:spMkLst>
            <pc:docMk/>
            <pc:sldMk cId="3532114202" sldId="262"/>
            <ac:spMk id="3" creationId="{5B70DD88-D3D1-98D3-7479-FFD63442B4D9}"/>
          </ac:spMkLst>
        </pc:spChg>
        <pc:picChg chg="add del mod">
          <ac:chgData name="Наталья Проконина" userId="4a0579a13ef00622" providerId="LiveId" clId="{A2F3BA55-2B4D-487D-8194-C362D7791FFD}" dt="2022-11-09T11:27:29.377" v="1789" actId="478"/>
          <ac:picMkLst>
            <pc:docMk/>
            <pc:sldMk cId="3532114202" sldId="262"/>
            <ac:picMk id="9218" creationId="{F5DE63A6-E9F4-F401-16BE-B571294B8E2C}"/>
          </ac:picMkLst>
        </pc:picChg>
        <pc:picChg chg="add mod">
          <ac:chgData name="Наталья Проконина" userId="4a0579a13ef00622" providerId="LiveId" clId="{A2F3BA55-2B4D-487D-8194-C362D7791FFD}" dt="2022-11-09T11:28:53.111" v="1821" actId="167"/>
          <ac:picMkLst>
            <pc:docMk/>
            <pc:sldMk cId="3532114202" sldId="262"/>
            <ac:picMk id="9220" creationId="{6211D779-0507-E20E-EE3F-262EC7BFC624}"/>
          </ac:picMkLst>
        </pc:picChg>
      </pc:sldChg>
      <pc:sldChg chg="addSp delSp modSp new mod">
        <pc:chgData name="Наталья Проконина" userId="4a0579a13ef00622" providerId="LiveId" clId="{A2F3BA55-2B4D-487D-8194-C362D7791FFD}" dt="2022-11-09T12:15:28.491" v="1844" actId="20577"/>
        <pc:sldMkLst>
          <pc:docMk/>
          <pc:sldMk cId="2064371952" sldId="263"/>
        </pc:sldMkLst>
        <pc:spChg chg="mod">
          <ac:chgData name="Наталья Проконина" userId="4a0579a13ef00622" providerId="LiveId" clId="{A2F3BA55-2B4D-487D-8194-C362D7791FFD}" dt="2022-11-09T10:43:08.296" v="1743" actId="14100"/>
          <ac:spMkLst>
            <pc:docMk/>
            <pc:sldMk cId="2064371952" sldId="263"/>
            <ac:spMk id="2" creationId="{47B462E4-998B-BDB0-0B7C-A74B401C5195}"/>
          </ac:spMkLst>
        </pc:spChg>
        <pc:spChg chg="mod">
          <ac:chgData name="Наталья Проконина" userId="4a0579a13ef00622" providerId="LiveId" clId="{A2F3BA55-2B4D-487D-8194-C362D7791FFD}" dt="2022-11-09T10:42:35.589" v="1730" actId="14100"/>
          <ac:spMkLst>
            <pc:docMk/>
            <pc:sldMk cId="2064371952" sldId="263"/>
            <ac:spMk id="3" creationId="{F1AF264E-19C9-D600-821F-203912A8372B}"/>
          </ac:spMkLst>
        </pc:spChg>
        <pc:spChg chg="add mod">
          <ac:chgData name="Наталья Проконина" userId="4a0579a13ef00622" providerId="LiveId" clId="{A2F3BA55-2B4D-487D-8194-C362D7791FFD}" dt="2022-11-09T12:15:28.491" v="1844" actId="20577"/>
          <ac:spMkLst>
            <pc:docMk/>
            <pc:sldMk cId="2064371952" sldId="263"/>
            <ac:spMk id="5" creationId="{C265219D-0A28-6D32-5124-42F0C2198389}"/>
          </ac:spMkLst>
        </pc:spChg>
        <pc:picChg chg="add del">
          <ac:chgData name="Наталья Проконина" userId="4a0579a13ef00622" providerId="LiveId" clId="{A2F3BA55-2B4D-487D-8194-C362D7791FFD}" dt="2022-11-09T10:43:12.313" v="1745"/>
          <ac:picMkLst>
            <pc:docMk/>
            <pc:sldMk cId="2064371952" sldId="263"/>
            <ac:picMk id="4" creationId="{F89DD93C-F927-BC31-C452-6754EB0CDBBC}"/>
          </ac:picMkLst>
        </pc:picChg>
        <pc:picChg chg="add mod">
          <ac:chgData name="Наталья Проконина" userId="4a0579a13ef00622" providerId="LiveId" clId="{A2F3BA55-2B4D-487D-8194-C362D7791FFD}" dt="2022-11-09T10:43:01.120" v="1739" actId="1076"/>
          <ac:picMkLst>
            <pc:docMk/>
            <pc:sldMk cId="2064371952" sldId="263"/>
            <ac:picMk id="7170" creationId="{6B0DB9E5-4053-A34E-E333-6B3F72B0C945}"/>
          </ac:picMkLst>
        </pc:picChg>
      </pc:sldChg>
      <pc:sldChg chg="addSp modSp new mod">
        <pc:chgData name="Наталья Проконина" userId="4a0579a13ef00622" providerId="LiveId" clId="{A2F3BA55-2B4D-487D-8194-C362D7791FFD}" dt="2022-11-09T10:44:56.823" v="1777" actId="1076"/>
        <pc:sldMkLst>
          <pc:docMk/>
          <pc:sldMk cId="3529808694" sldId="264"/>
        </pc:sldMkLst>
        <pc:spChg chg="mod">
          <ac:chgData name="Наталья Проконина" userId="4a0579a13ef00622" providerId="LiveId" clId="{A2F3BA55-2B4D-487D-8194-C362D7791FFD}" dt="2022-11-09T10:44:17.995" v="1760" actId="14100"/>
          <ac:spMkLst>
            <pc:docMk/>
            <pc:sldMk cId="3529808694" sldId="264"/>
            <ac:spMk id="2" creationId="{110B25F1-A9BB-831C-E579-1B6EA7952D2F}"/>
          </ac:spMkLst>
        </pc:spChg>
        <pc:spChg chg="mod">
          <ac:chgData name="Наталья Проконина" userId="4a0579a13ef00622" providerId="LiveId" clId="{A2F3BA55-2B4D-487D-8194-C362D7791FFD}" dt="2022-11-09T10:44:21.255" v="1764" actId="14100"/>
          <ac:spMkLst>
            <pc:docMk/>
            <pc:sldMk cId="3529808694" sldId="264"/>
            <ac:spMk id="3" creationId="{F580D676-3F13-B567-21EF-7062A79B0217}"/>
          </ac:spMkLst>
        </pc:spChg>
        <pc:spChg chg="add mod">
          <ac:chgData name="Наталья Проконина" userId="4a0579a13ef00622" providerId="LiveId" clId="{A2F3BA55-2B4D-487D-8194-C362D7791FFD}" dt="2022-11-09T10:44:53.546" v="1776"/>
          <ac:spMkLst>
            <pc:docMk/>
            <pc:sldMk cId="3529808694" sldId="264"/>
            <ac:spMk id="4" creationId="{2663F5EB-FCE2-B3CD-60F5-8DC12451DCC4}"/>
          </ac:spMkLst>
        </pc:spChg>
        <pc:picChg chg="add mod">
          <ac:chgData name="Наталья Проконина" userId="4a0579a13ef00622" providerId="LiveId" clId="{A2F3BA55-2B4D-487D-8194-C362D7791FFD}" dt="2022-11-09T10:44:56.823" v="1777" actId="1076"/>
          <ac:picMkLst>
            <pc:docMk/>
            <pc:sldMk cId="3529808694" sldId="264"/>
            <ac:picMk id="8194" creationId="{CBD0FDF3-443F-CEF3-B955-9FE0E069B1AF}"/>
          </ac:picMkLst>
        </pc:picChg>
      </pc:sldChg>
      <pc:sldChg chg="addSp modSp new mod modAnim">
        <pc:chgData name="Наталья Проконина" userId="4a0579a13ef00622" providerId="LiveId" clId="{A2F3BA55-2B4D-487D-8194-C362D7791FFD}" dt="2022-11-09T12:18:27.255" v="1864" actId="1076"/>
        <pc:sldMkLst>
          <pc:docMk/>
          <pc:sldMk cId="3981196445" sldId="265"/>
        </pc:sldMkLst>
        <pc:spChg chg="mod">
          <ac:chgData name="Наталья Проконина" userId="4a0579a13ef00622" providerId="LiveId" clId="{A2F3BA55-2B4D-487D-8194-C362D7791FFD}" dt="2022-11-09T12:15:21.581" v="1839" actId="20577"/>
          <ac:spMkLst>
            <pc:docMk/>
            <pc:sldMk cId="3981196445" sldId="265"/>
            <ac:spMk id="2" creationId="{6CA8B525-D809-862A-3383-A4295785F9E5}"/>
          </ac:spMkLst>
        </pc:spChg>
        <pc:spChg chg="mod">
          <ac:chgData name="Наталья Проконина" userId="4a0579a13ef00622" providerId="LiveId" clId="{A2F3BA55-2B4D-487D-8194-C362D7791FFD}" dt="2022-11-09T12:15:40.203" v="1848" actId="14100"/>
          <ac:spMkLst>
            <pc:docMk/>
            <pc:sldMk cId="3981196445" sldId="265"/>
            <ac:spMk id="3" creationId="{A9F8440B-204B-3D17-A872-BB000CE7D6A6}"/>
          </ac:spMkLst>
        </pc:spChg>
        <pc:spChg chg="add mod">
          <ac:chgData name="Наталья Проконина" userId="4a0579a13ef00622" providerId="LiveId" clId="{A2F3BA55-2B4D-487D-8194-C362D7791FFD}" dt="2022-11-09T12:16:38.703" v="1856" actId="1076"/>
          <ac:spMkLst>
            <pc:docMk/>
            <pc:sldMk cId="3981196445" sldId="265"/>
            <ac:spMk id="4" creationId="{694A8808-CBF8-0179-CE0B-9978BAE647F1}"/>
          </ac:spMkLst>
        </pc:spChg>
        <pc:picChg chg="add mod">
          <ac:chgData name="Наталья Проконина" userId="4a0579a13ef00622" providerId="LiveId" clId="{A2F3BA55-2B4D-487D-8194-C362D7791FFD}" dt="2022-11-09T12:18:27.255" v="1864" actId="1076"/>
          <ac:picMkLst>
            <pc:docMk/>
            <pc:sldMk cId="3981196445" sldId="265"/>
            <ac:picMk id="5" creationId="{0724FC90-33F6-D45C-A50F-A72EAA477A15}"/>
          </ac:picMkLst>
        </pc:picChg>
        <pc:picChg chg="add mod">
          <ac:chgData name="Наталья Проконина" userId="4a0579a13ef00622" providerId="LiveId" clId="{A2F3BA55-2B4D-487D-8194-C362D7791FFD}" dt="2022-11-09T12:18:23.113" v="1863" actId="1076"/>
          <ac:picMkLst>
            <pc:docMk/>
            <pc:sldMk cId="3981196445" sldId="265"/>
            <ac:picMk id="1026" creationId="{1B548CC1-071B-7CBF-966C-51F17D3A8E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1DCB-A4CF-44ED-A961-1148C193C70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7A09-EA05-4115-8281-9C780A8A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4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E7A09-EA05-4115-8281-9C780A8A80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628F6-00D2-F81D-29D7-E93D0BEA4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871662-83F6-C8F1-9E43-EF80302B7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0BD967-CA8B-83A5-9B28-B92698AE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1D200-72FE-3B06-9C89-6AB721F5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17777-572C-E0B7-7AB3-C62CF8BA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4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34A14-226F-B3DC-B55D-8886FCD9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73BA32-8265-9A81-715F-45E1BFA5F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DF248-85C5-6077-945C-B610F468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28A90A-7A27-431D-A3AC-05347AC9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FD63E-3621-580D-AF89-BC6E7D8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8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4A7CA5-F302-56A1-FBA1-B4D1726EE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87893F-B711-EDD4-3641-0BB57701F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197A0-CA70-9AAA-1083-BF019BB1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18FCA-898A-E639-14D1-FEF425A5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291E9-BFDF-BCD3-8233-CFCBC250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4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66C6-0EFF-AC56-D199-65780702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AA829-0D3D-F713-5CD6-5A6EA52D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633EA-9427-4276-8A12-9E7E41E6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21EA-2FCA-90E9-6FD7-734F3C82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C7495-F90B-A114-CB7B-778ED23E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8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3589C-8800-E70C-AF3C-78E6CA62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2D93E-8D0F-78EE-E37B-02B1EA97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521A6-FDA1-32A5-6F8C-A78044F2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73677-C178-F9E5-31DA-BB689BC2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8CB6B-AB5E-F501-F983-26581173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06096-D3D2-B801-0926-C408129E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D0BE8-B529-5687-A7E4-DE38721C4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8C515-C876-A295-A18B-DE944C38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822DE2-5A08-75B9-6767-796E55D3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4B9A46-E636-B033-BC6B-766C7352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13C728-E55A-0B87-AFFC-11EB355B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92F08-9B4F-2DD9-8D51-7B274DDE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19A57-6E9C-5D1A-6466-F55978B7C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79FF12-2DF5-070A-EF0A-EDBB8A8C2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6D6DBF-A305-64D1-997D-3212F8B53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3B4249-12D0-D908-3493-E8267291E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93D87A-4B10-151A-50B8-658786C0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01F79B-081E-33D1-4378-A5BB5575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206456-AE85-3263-F865-FB06ABD9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19832-1204-9636-69A1-BFC5CC7E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B3771D-8D06-1419-3EEB-B61DF22D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B2641C-99D7-4922-1BC8-C749EC35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A79ACA-1AC8-F9BE-BB55-4B67C933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9EA77D-F7BD-D6D0-866B-EFABD492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74B50E-A480-F9EA-E40B-532C1E8F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9549E7-77DA-3330-E267-F9456759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2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C5FB-17DD-4B54-9BD3-812C2B77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7D7C6-1D83-42CF-C1B0-4B687FD2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FA3E78-6C6E-8B15-FA59-C7A619B8F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3191CA-11F5-C7B3-01BE-C0CEFF90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90F84-871F-C217-C8AA-CB765230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88411-CE46-3C10-C3E9-B0494A34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6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914EF-86B4-DAFB-58DB-F999140DE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FF8FDC-CD91-E5EF-DC40-BCAE8D460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610DE5-54B1-832E-42D2-6407B7D7F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B54BB-B42E-5901-C6F2-2AF0245E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4F74F8-413A-05C3-B7DD-D1112110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7AD6A8-D2B4-2250-1773-8EFC39AE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1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9DB0B-A861-7411-2104-9675F869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8ED84E-90BB-9EFD-334A-92501BB88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E175-2424-8192-ABDE-C067EBF4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7C1D6-1D88-41C7-BB8F-3B0FFA54E34B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A6313D-BF3A-49AC-9499-F854A5DB5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EE99E-2CFC-CE31-90A8-472AC1CBA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DB8A-2122-43D2-A1BF-DD80B312E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>
            <a:extLst>
              <a:ext uri="{FF2B5EF4-FFF2-40B4-BE49-F238E27FC236}">
                <a16:creationId xmlns:a16="http://schemas.microsoft.com/office/drawing/2014/main" id="{BC312088-B701-708F-A217-668E1CED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58EC0-00B0-FFAB-F0B0-88C711CEE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5022" y="239151"/>
            <a:ext cx="3451274" cy="1019981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DA86CE-631B-8931-C354-A106DE354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04" y="464235"/>
            <a:ext cx="11760592" cy="6379698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Guten Morgen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Kameraden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Kadetten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comrades cadets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Welches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Datum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heute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ow do you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today? –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cold, It, and, windy, 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windy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Wetter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ru-RU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Es, und, </a:t>
            </a:r>
            <a:r>
              <a:rPr lang="en-US" sz="3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windig</a:t>
            </a:r>
            <a:r>
              <a:rPr lang="ru-RU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kalt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windig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4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6211D779-0507-E20E-EE3F-262EC7BFC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CD9A2-D098-8FEF-CDF4-E1C69B06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208" y="182880"/>
            <a:ext cx="6133514" cy="132492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</a:t>
            </a:r>
            <a:r>
              <a:rPr lang="ru-RU" sz="5300" b="1" dirty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0DD88-D3D1-98D3-7479-FFD63442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794" y="4093697"/>
            <a:ext cx="4123006" cy="20832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3211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B84887-C28E-E461-8FFE-0EFDB9509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16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07185-1F0C-29BE-432B-AF738F55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248" y="365125"/>
            <a:ext cx="1534551" cy="1325563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2C6BF82-BB50-CE5C-1267-BBBF55E4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094"/>
            <a:ext cx="11430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1E94485E-ECEA-E72E-408B-F5D78D2F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5909223"/>
            <a:ext cx="5555566" cy="81221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Английсский</a:t>
            </a:r>
            <a:r>
              <a:rPr lang="ru-RU" dirty="0">
                <a:solidFill>
                  <a:srgbClr val="C00000"/>
                </a:solidFill>
              </a:rPr>
              <a:t>, немецкий, русский языки – языки одной </a:t>
            </a:r>
            <a:r>
              <a:rPr lang="ru-RU" b="1" dirty="0">
                <a:solidFill>
                  <a:srgbClr val="00B050"/>
                </a:solidFill>
              </a:rPr>
              <a:t>СЕМЬИ</a:t>
            </a:r>
            <a:r>
              <a:rPr lang="ru-RU" dirty="0">
                <a:solidFill>
                  <a:srgbClr val="C00000"/>
                </a:solidFill>
              </a:rPr>
              <a:t> !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74006A7B-D6DD-BCD2-4383-5E9C070F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r="16074"/>
          <a:stretch/>
        </p:blipFill>
        <p:spPr bwMode="auto">
          <a:xfrm rot="478503">
            <a:off x="9439556" y="4268805"/>
            <a:ext cx="2411599" cy="23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F4DE93AA-9368-1FCC-2488-BF3128C5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091">
            <a:off x="5384530" y="5765824"/>
            <a:ext cx="404348" cy="3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1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85586-4895-DC9C-F425-CCE8B91F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FD090-730D-CC39-66B2-A712BF53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18" y="1392702"/>
            <a:ext cx="11456963" cy="32215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Родной язык </a:t>
            </a:r>
            <a: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4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иностранный язык </a:t>
            </a:r>
            <a: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4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Второй иностранный язык </a:t>
            </a:r>
            <a: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b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ЯЗЫКОВАЯ ТРИГЛОССИЯ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496CE-BAAF-C062-F769-D1416603452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997612" y="5465297"/>
            <a:ext cx="9356188" cy="780757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36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33F60-7CE0-780E-E0F8-B4D5B513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F519F-F4A6-97CC-517C-95726635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5414180"/>
            <a:ext cx="10515600" cy="1325563"/>
          </a:xfrm>
        </p:spPr>
        <p:txBody>
          <a:bodyPr/>
          <a:lstStyle/>
          <a:p>
            <a:r>
              <a:rPr lang="en-US" dirty="0"/>
              <a:t> 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26055-EB20-BA6F-C778-81C6075E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12" y="523081"/>
            <a:ext cx="11549575" cy="42497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Wie der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Vater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so der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Sohn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Kleine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Kinder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kleine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Sorgen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gro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ẞe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1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Kinder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,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groẞe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Sorgen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.</a:t>
            </a:r>
          </a:p>
          <a:p>
            <a:pPr algn="just"/>
            <a:endParaRPr lang="en-US" b="0" i="0" dirty="0">
              <a:solidFill>
                <a:schemeClr val="accent1">
                  <a:lumMod val="50000"/>
                </a:schemeClr>
              </a:solidFill>
              <a:effectLst/>
              <a:latin typeface="YS Text"/>
            </a:endParaRP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Der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Österreicher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möchte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seinen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Töchtern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schöne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Kleider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 </a:t>
            </a:r>
            <a:r>
              <a:rPr lang="en-U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kaufen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.</a:t>
            </a:r>
          </a:p>
          <a:p>
            <a:pPr algn="just"/>
            <a:endParaRPr lang="en-US" b="0" i="0" dirty="0">
              <a:solidFill>
                <a:schemeClr val="accent1">
                  <a:lumMod val="50000"/>
                </a:schemeClr>
              </a:solidFill>
              <a:effectLst/>
              <a:latin typeface="YS Text"/>
            </a:endParaRP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Die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Damen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 in Baden-Baden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YS Text"/>
              </a:rPr>
              <a:t>reisen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 oft. Reisen Baden-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YS Text"/>
              </a:rPr>
              <a:t>Badens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YS Text"/>
              </a:rPr>
              <a:t>Herrn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YS Text"/>
              </a:rPr>
              <a:t>mit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YS Text"/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F290A-375D-DA97-33C8-B682206CDABC}"/>
              </a:ext>
            </a:extLst>
          </p:cNvPr>
          <p:cNvSpPr txBox="1"/>
          <p:nvPr/>
        </p:nvSpPr>
        <p:spPr>
          <a:xfrm>
            <a:off x="4514850" y="5295924"/>
            <a:ext cx="285280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richtig</a:t>
            </a:r>
            <a:r>
              <a:rPr lang="en-US" sz="3600" b="1" dirty="0">
                <a:solidFill>
                  <a:srgbClr val="00B050"/>
                </a:solidFill>
              </a:rPr>
              <a:t> = right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falsch</a:t>
            </a:r>
            <a:r>
              <a:rPr lang="en-US" sz="3600" b="1" dirty="0">
                <a:solidFill>
                  <a:srgbClr val="FF0000"/>
                </a:solidFill>
              </a:rPr>
              <a:t> = false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47E5FD1-A6F0-E31F-2AF3-2DF2D137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74" y="4859824"/>
            <a:ext cx="1951785" cy="16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F64909-8E08-6D69-A386-33373A0C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FFB06-80E9-39F4-F8AF-7A5BE608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Family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C9C53-713E-C259-9F02-CFD87160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166" y="5205045"/>
            <a:ext cx="1759634" cy="9719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1D16E45-12D8-7708-FA00-1520D309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84" y="1778770"/>
            <a:ext cx="8380631" cy="47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73B7E-BB8A-99B9-EDBA-5C123D0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654CB-1901-1853-B72E-BCFD2A3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0" y="365125"/>
            <a:ext cx="1820595" cy="718087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Übung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1.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46B4153-32A4-F8D9-2797-B96455B7C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r="6923" b="67795"/>
          <a:stretch/>
        </p:blipFill>
        <p:spPr bwMode="auto">
          <a:xfrm>
            <a:off x="206671" y="794506"/>
            <a:ext cx="11778657" cy="55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9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B25F1-A9BB-831C-E579-1B6EA795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782" y="365125"/>
            <a:ext cx="2463018" cy="1325563"/>
          </a:xfrm>
        </p:spPr>
        <p:txBody>
          <a:bodyPr/>
          <a:lstStyle/>
          <a:p>
            <a:r>
              <a:rPr lang="ru-RU" dirty="0"/>
              <a:t>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0D676-3F13-B567-21EF-7062A79B0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8732" y="4459457"/>
            <a:ext cx="395068" cy="171750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BD0FDF3-443F-CEF3-B955-9FE0E069B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32410" r="11295" b="48262"/>
          <a:stretch/>
        </p:blipFill>
        <p:spPr bwMode="auto">
          <a:xfrm>
            <a:off x="181790" y="1338995"/>
            <a:ext cx="11828419" cy="34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2663F5EB-FCE2-B3CD-60F5-8DC12451DCC4}"/>
              </a:ext>
            </a:extLst>
          </p:cNvPr>
          <p:cNvSpPr txBox="1">
            <a:spLocks/>
          </p:cNvSpPr>
          <p:nvPr/>
        </p:nvSpPr>
        <p:spPr>
          <a:xfrm>
            <a:off x="586314" y="640177"/>
            <a:ext cx="1820595" cy="718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0000"/>
                </a:solidFill>
                <a:latin typeface="Linux Libertine"/>
              </a:rPr>
              <a:t>Übung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2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80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8B525-D809-862A-3383-A4295785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8440B-204B-3D17-A872-BB000CE7D6A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1825625"/>
            <a:ext cx="140559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94A8808-CBF8-0179-CE0B-9978BAE647F1}"/>
              </a:ext>
            </a:extLst>
          </p:cNvPr>
          <p:cNvSpPr txBox="1">
            <a:spLocks/>
          </p:cNvSpPr>
          <p:nvPr/>
        </p:nvSpPr>
        <p:spPr>
          <a:xfrm>
            <a:off x="459705" y="230188"/>
            <a:ext cx="1820595" cy="718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0000"/>
                </a:solidFill>
                <a:latin typeface="Linux Libertine"/>
              </a:rPr>
              <a:t>Übung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3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548CC1-071B-7CBF-966C-51F17D3A8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2872" r="5431" b="68410"/>
          <a:stretch/>
        </p:blipFill>
        <p:spPr bwMode="auto">
          <a:xfrm>
            <a:off x="459705" y="706901"/>
            <a:ext cx="10870008" cy="4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9 Дорожка 29">
            <a:hlinkClick r:id="" action="ppaction://media"/>
            <a:extLst>
              <a:ext uri="{FF2B5EF4-FFF2-40B4-BE49-F238E27FC236}">
                <a16:creationId xmlns:a16="http://schemas.microsoft.com/office/drawing/2014/main" id="{0724FC90-33F6-D45C-A50F-A72EAA477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287" y="5112650"/>
            <a:ext cx="609600" cy="6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462E4-998B-BDB0-0B7C-A74B401C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78" y="835782"/>
            <a:ext cx="7077222" cy="85490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F264E-19C9-D600-821F-203912A8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474" y="5078437"/>
            <a:ext cx="2111326" cy="109852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B0DB9E5-4053-A34E-E333-6B3F72B0C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6011"/>
          <a:stretch/>
        </p:blipFill>
        <p:spPr bwMode="auto">
          <a:xfrm>
            <a:off x="537240" y="1358264"/>
            <a:ext cx="11448435" cy="46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C265219D-0A28-6D32-5124-42F0C2198389}"/>
              </a:ext>
            </a:extLst>
          </p:cNvPr>
          <p:cNvSpPr txBox="1">
            <a:spLocks/>
          </p:cNvSpPr>
          <p:nvPr/>
        </p:nvSpPr>
        <p:spPr>
          <a:xfrm>
            <a:off x="586314" y="640177"/>
            <a:ext cx="1820595" cy="718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0000"/>
                </a:solidFill>
                <a:latin typeface="Linux Libertine"/>
              </a:rPr>
              <a:t>Übung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4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371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185</Words>
  <Application>Microsoft Office PowerPoint</Application>
  <PresentationFormat>Широкоэкранный</PresentationFormat>
  <Paragraphs>42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Linux Libertine</vt:lpstr>
      <vt:lpstr>YS Text</vt:lpstr>
      <vt:lpstr>Тема Office</vt:lpstr>
      <vt:lpstr>  </vt:lpstr>
      <vt:lpstr>  </vt:lpstr>
      <vt:lpstr>Родной язык + Первый иностранный язык + Второй иностранный язык =   ЯЗЫКОВАЯ ТРИГЛОССИЯ</vt:lpstr>
      <vt:lpstr>    </vt:lpstr>
      <vt:lpstr>Familie - Family</vt:lpstr>
      <vt:lpstr>  </vt:lpstr>
      <vt:lpstr>       </vt:lpstr>
      <vt:lpstr> </vt:lpstr>
      <vt:lpstr> </vt:lpstr>
      <vt:lpstr>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Наталья Проконина</dc:creator>
  <cp:lastModifiedBy>Наталья Проконина</cp:lastModifiedBy>
  <cp:revision>1</cp:revision>
  <dcterms:created xsi:type="dcterms:W3CDTF">2022-11-09T08:49:12Z</dcterms:created>
  <dcterms:modified xsi:type="dcterms:W3CDTF">2022-11-09T12:18:57Z</dcterms:modified>
</cp:coreProperties>
</file>