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327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3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71DE9DF-0D8E-49D6-8DB0-084CC8DE9F43}" type="datetimeFigureOut">
              <a:rPr lang="ru-RU" smtClean="0"/>
              <a:pPr/>
              <a:t>03.03.2024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E2DF235-7966-468F-A443-0AFD116F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214290"/>
            <a:ext cx="5929354" cy="3643338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луганской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народной республики </a:t>
            </a:r>
            <a:b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луганское</a:t>
            </a:r>
            <a:r>
              <a:rPr lang="ru-RU" sz="2000" i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дошкольное образовательное учреждение ясли-сад комбинированного вида №79»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Семейные ценности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071942"/>
            <a:ext cx="8062912" cy="228601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Логопедическая группа «Колобок»</a:t>
            </a:r>
          </a:p>
          <a:p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Бондаренко Наталья Валерьевна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84534" y="-698771"/>
            <a:ext cx="5906998" cy="7875997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6429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ценности — культивируемая в обществе совокупность представлений о семье, влияющая на выбор семейных целей, способов организации жизнедеятельности и взаимодействия</a:t>
            </a:r>
            <a:endParaRPr lang="ru-RU" sz="4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46129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семейных ценностей: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00108"/>
            <a:ext cx="52149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оверие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забота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важение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помощь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емейные-ценност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928670"/>
            <a:ext cx="5715016" cy="5715016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70009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Семейные ценности формируют у маленького человека понимание роли семьи, ее значимости и уникальности. Именно в окружении близких, дети учатся правильно выражать свои чувства, доброту и щедрость, уважение и ответственности за свои поступки, любовь, доверие и честность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7685134" cy="5786454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536633" y="-465119"/>
            <a:ext cx="5790963" cy="7721285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470397" y="-541758"/>
            <a:ext cx="5822176" cy="7762901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297759" y="-726312"/>
            <a:ext cx="6072230" cy="8096307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66214" y="-651889"/>
            <a:ext cx="6054336" cy="8072447"/>
          </a:xfrm>
          <a:prstGeom prst="rect">
            <a:avLst/>
          </a:prstGeom>
        </p:spPr>
      </p:pic>
    </p:spTree>
  </p:cSld>
  <p:clrMapOvr>
    <a:masterClrMapping/>
  </p:clrMapOvr>
  <p:transition advClick="0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47</TotalTime>
  <Words>93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Государственное учреждение луганской народной республики  «луганское дошкольное образовательное учреждение ясли-сад комбинированного вида №79»    Семейные ценности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ценности</dc:title>
  <dc:creator>admin</dc:creator>
  <cp:lastModifiedBy>admin</cp:lastModifiedBy>
  <cp:revision>6</cp:revision>
  <dcterms:created xsi:type="dcterms:W3CDTF">2024-03-03T08:23:26Z</dcterms:created>
  <dcterms:modified xsi:type="dcterms:W3CDTF">2024-03-03T09:13:12Z</dcterms:modified>
</cp:coreProperties>
</file>