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57" r:id="rId11"/>
    <p:sldId id="264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12776"/>
            <a:ext cx="6777318" cy="1731982"/>
          </a:xfrm>
        </p:spPr>
        <p:txBody>
          <a:bodyPr/>
          <a:lstStyle/>
          <a:p>
            <a:r>
              <a:rPr lang="ru-RU" sz="6000" dirty="0" smtClean="0"/>
              <a:t>«Статус филологии в современном мире»</a:t>
            </a:r>
            <a:endParaRPr lang="ru-RU" sz="6000" dirty="0"/>
          </a:p>
        </p:txBody>
      </p:sp>
      <p:pic>
        <p:nvPicPr>
          <p:cNvPr id="6" name="Picture 4" descr="https://img-fotki.yandex.ru/get/9105/39663434.7d4/0_a6550_b484a81b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16221"/>
            <a:ext cx="6470173" cy="36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51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424936" cy="62646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2023 год объявлен в </a:t>
            </a:r>
            <a:r>
              <a:rPr lang="ru-RU" dirty="0" smtClean="0"/>
              <a:t>России </a:t>
            </a:r>
            <a:r>
              <a:rPr lang="ru-RU" dirty="0"/>
              <a:t>Годом русского языка как языка межнационального общения. На «великом и могучем» говорят более 250 млн человек в мире, это один из шести официальных языков ООН. MIR24.TV продолжает освещать достижения наших ученых – русских филологов и лингвистов. Ведь благодаря им наш язык изменился и стал не похожим на старославянский. Он преодолел разделение на отдельные диалекты и очистился от иностранных слов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Ф</a:t>
            </a:r>
            <a:r>
              <a:rPr lang="ru-RU" dirty="0" smtClean="0"/>
              <a:t>илология </a:t>
            </a:r>
            <a:r>
              <a:rPr lang="ru-RU" dirty="0"/>
              <a:t>уже не один год участвует в разработке самых передовых технологий, применяемых в разных сферах деятельности. Филологические науки, включающие фундаментальную и прикладную лингвистику, накопили весьма существенный опыт формализованных описаний письменных и устных текстов: от расшифровки древних манускриптов статистическими и корпусными методами до создания автоматизированных систем распознавания речи и сопровождающих ее жестов. Благодаря этому опыту ученые-филологи реализуют себя в ведущих научных центрах и лабораториях, в высокотехнологичных компаниях, которые разрабатывают технологии анализа больших данных, понимания и синтеза человеческой речи, используемые при создании искусственного интеллекта.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48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76672"/>
            <a:ext cx="7833192" cy="44210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Филология является одним из направлений подготовки специалистов, обучающихся в высших учебных заведениях. Подготовка современного филолога состоит в работе с языками, художественной литературой и фольклором, различными типами текстов, устной и письменной </a:t>
            </a:r>
            <a:r>
              <a:rPr lang="ru-RU" dirty="0" smtClean="0"/>
              <a:t>коммуникацией. Специализация </a:t>
            </a:r>
            <a:r>
              <a:rPr lang="ru-RU" dirty="0"/>
              <a:t>осуществляется по следующим направлениям: отечественная филология (русский язык и литература), классическая филология и литература народов зарубежных стран (иностранные языки).</a:t>
            </a:r>
          </a:p>
          <a:p>
            <a:pPr algn="just"/>
            <a:r>
              <a:rPr lang="ru-RU" dirty="0"/>
              <a:t>Современная филология находится в фазе высокой степени востребованности обществом. По причине усложнения современной речевой коммуникации в некоторых ее формах требуется посредник, роль которого и выполняет филолог.</a:t>
            </a:r>
          </a:p>
          <a:p>
            <a:pPr algn="just"/>
            <a:endParaRPr lang="ru-RU" dirty="0"/>
          </a:p>
        </p:txBody>
      </p:sp>
      <p:pic>
        <p:nvPicPr>
          <p:cNvPr id="4" name="Picture 4" descr="https://img-fotki.yandex.ru/get/9105/39663434.7d4/0_a6550_b484a81b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08" y="3503509"/>
            <a:ext cx="5040562" cy="33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475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1. Аверинцев</a:t>
            </a:r>
            <a:r>
              <a:rPr lang="ru-RU" dirty="0"/>
              <a:t>, С.С. Филология </a:t>
            </a:r>
            <a:r>
              <a:rPr lang="ru-RU" dirty="0" smtClean="0"/>
              <a:t>//</a:t>
            </a:r>
            <a:r>
              <a:rPr lang="ru-RU" dirty="0"/>
              <a:t>Большая советская энциклопедия. В 30 томах.  – Т. 27 / 3-е изд. М.: </a:t>
            </a:r>
            <a:r>
              <a:rPr lang="ru-RU" dirty="0" err="1"/>
              <a:t>Эксмо</a:t>
            </a:r>
            <a:r>
              <a:rPr lang="ru-RU" dirty="0"/>
              <a:t>, </a:t>
            </a:r>
            <a:r>
              <a:rPr lang="ru-RU" dirty="0" smtClean="0"/>
              <a:t>2018</a:t>
            </a:r>
            <a:r>
              <a:rPr lang="ru-RU" dirty="0"/>
              <a:t>. – с.1218.</a:t>
            </a:r>
          </a:p>
          <a:p>
            <a:pPr algn="just"/>
            <a:r>
              <a:rPr lang="ru-RU" dirty="0"/>
              <a:t>2.     Винокур,  Г.О. Введение в изучение филологических наук </a:t>
            </a:r>
            <a:r>
              <a:rPr lang="ru-RU" dirty="0" smtClean="0"/>
              <a:t>/ </a:t>
            </a:r>
            <a:r>
              <a:rPr lang="ru-RU" dirty="0"/>
              <a:t>Г.О. Винокур. – М., </a:t>
            </a:r>
            <a:r>
              <a:rPr lang="ru-RU" dirty="0" smtClean="0"/>
              <a:t>2020</a:t>
            </a:r>
            <a:r>
              <a:rPr lang="ru-RU" dirty="0"/>
              <a:t>. - 192 с.</a:t>
            </a:r>
          </a:p>
          <a:p>
            <a:pPr algn="just"/>
            <a:r>
              <a:rPr lang="ru-RU" dirty="0"/>
              <a:t>3.     </a:t>
            </a:r>
            <a:r>
              <a:rPr lang="ru-RU" dirty="0" err="1"/>
              <a:t>Карайченцева</a:t>
            </a:r>
            <a:r>
              <a:rPr lang="ru-RU" dirty="0"/>
              <a:t>,  С.А. Книговедение: литературно-художественная и детская книга. Издания по филологии и </a:t>
            </a:r>
            <a:r>
              <a:rPr lang="ru-RU" dirty="0" smtClean="0"/>
              <a:t>искусству/ </a:t>
            </a:r>
            <a:r>
              <a:rPr lang="ru-RU" dirty="0"/>
              <a:t>С.А. </a:t>
            </a:r>
            <a:r>
              <a:rPr lang="ru-RU" dirty="0" err="1"/>
              <a:t>Карайченцева</a:t>
            </a:r>
            <a:r>
              <a:rPr lang="ru-RU" dirty="0"/>
              <a:t>. – М.: Московский государственный университет печати, </a:t>
            </a:r>
            <a:r>
              <a:rPr lang="ru-RU" dirty="0" smtClean="0"/>
              <a:t>2021.</a:t>
            </a:r>
            <a:r>
              <a:rPr lang="ru-RU" dirty="0"/>
              <a:t> –435с.</a:t>
            </a:r>
          </a:p>
          <a:p>
            <a:pPr algn="just"/>
            <a:r>
              <a:rPr lang="ru-RU" dirty="0"/>
              <a:t>4.     Реформатский, А.А. Введение в языковедение </a:t>
            </a:r>
            <a:r>
              <a:rPr lang="ru-RU" dirty="0" smtClean="0"/>
              <a:t>: </a:t>
            </a:r>
            <a:r>
              <a:rPr lang="ru-RU" dirty="0"/>
              <a:t>учебник : Учебник для вузов/ А.А. Реформатский; Под ред.. В.А. Виноградов. – 5-e изд., </a:t>
            </a:r>
            <a:r>
              <a:rPr lang="ru-RU" dirty="0" err="1"/>
              <a:t>испр</a:t>
            </a:r>
            <a:r>
              <a:rPr lang="ru-RU" dirty="0"/>
              <a:t> : Аспект Пресс, </a:t>
            </a:r>
            <a:r>
              <a:rPr lang="ru-RU" dirty="0" smtClean="0"/>
              <a:t>2020</a:t>
            </a:r>
            <a:r>
              <a:rPr lang="ru-RU" dirty="0"/>
              <a:t>. –536с.</a:t>
            </a:r>
          </a:p>
          <a:p>
            <a:pPr algn="just"/>
            <a:r>
              <a:rPr lang="ru-RU" dirty="0"/>
              <a:t>5.     </a:t>
            </a:r>
            <a:r>
              <a:rPr lang="ru-RU" dirty="0" err="1"/>
              <a:t>Чувакин</a:t>
            </a:r>
            <a:r>
              <a:rPr lang="ru-RU" dirty="0"/>
              <a:t>, А.А. Основы филологии </a:t>
            </a:r>
            <a:r>
              <a:rPr lang="ru-RU" dirty="0" smtClean="0"/>
              <a:t>/ </a:t>
            </a:r>
            <a:r>
              <a:rPr lang="ru-RU" dirty="0" err="1"/>
              <a:t>А.А.Чувакин</a:t>
            </a:r>
            <a:r>
              <a:rPr lang="ru-RU" dirty="0"/>
              <a:t>. – М.: Флинта : Наука, </a:t>
            </a:r>
            <a:r>
              <a:rPr lang="ru-RU" dirty="0" smtClean="0"/>
              <a:t>2019.</a:t>
            </a:r>
            <a:r>
              <a:rPr lang="ru-RU" dirty="0"/>
              <a:t>  – 240 с.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Список литературы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9342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pic>
        <p:nvPicPr>
          <p:cNvPr id="1026" name="Picture 2" descr="https://fsd.kopilkaurokov.ru/up/html/2017/01/19/k_5880a0e070225/381249_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67820"/>
            <a:ext cx="5531768" cy="414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7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48347"/>
            <a:ext cx="8064895" cy="4132981"/>
          </a:xfrm>
        </p:spPr>
        <p:txBody>
          <a:bodyPr>
            <a:normAutofit fontScale="92500"/>
          </a:bodyPr>
          <a:lstStyle/>
          <a:p>
            <a:r>
              <a:rPr lang="ru-RU" dirty="0"/>
              <a:t>Прежде всего, существует два понимания филологии: узкое и широкое. В первом случае под филологией подразумевается, главным образом, изучение текстов в проекции к культуре, в том числе культуре понимания слова. То есть в данном случае филология — это скорее очень глубокая интерпретация текстов с учетом культурно-исторического контекста.</a:t>
            </a:r>
          </a:p>
          <a:p>
            <a:r>
              <a:rPr lang="ru-RU" dirty="0"/>
              <a:t>Сейчас, однако, все большее распространение получает второе, более широкое, понимание филологии, при котором она становится зонтичным названием для целого ряда гуманитарных дисциплин, связанных с изучением любых языков, языковых явлений, текстов, речи.</a:t>
            </a:r>
          </a:p>
          <a:p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«филология»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42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620688"/>
            <a:ext cx="7745505" cy="387781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В современном значении термин «филология» по определению С.С. Аверинцева обозначает «содружество гуманитарных дисциплин, изучающих историю и выясняющих сущность духовной культуры человечества через языковой и стилистический анализ письменных текстов</a:t>
            </a:r>
            <a:r>
              <a:rPr lang="ru-RU" dirty="0" smtClean="0"/>
              <a:t>». </a:t>
            </a:r>
            <a:r>
              <a:rPr lang="ru-RU" dirty="0"/>
              <a:t>Среди основных филологических дисциплин выделяют лингвистику, литературоведение и фольклористику, также филология имеет вспомогательные дисциплины, такие как текстология, библиография, археография, палеография и др.</a:t>
            </a:r>
          </a:p>
        </p:txBody>
      </p:sp>
      <p:pic>
        <p:nvPicPr>
          <p:cNvPr id="2052" name="Picture 4" descr="https://img-fotki.yandex.ru/get/9105/39663434.7d4/0_a6550_b484a81b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2" y="3249217"/>
            <a:ext cx="5413175" cy="36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3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 отношении статуса современной филологии справедливо утверждение, что она является самостоятельной областью знания, которая входит в гуманитарные науки.  Именно эта область знания может помочь человечеству преодолеть деструктивные процессы, сформировать новый тип мышления,  в основе которого лежит толерантность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Роль современной филологической науки и культуры в ситуации развития информационно-цифровых технологий — с одной стороны, это сохранение и осмысление традиционных ценностей, с другой стороны, активное инновационное творчество и последующая преобразующая организация окружающей действительности. Только творческое новаторство в состоянии выстроить новый информационный мир оптимально, эффективно и комфортно для существования в нем.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Статус современной филологии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6783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764705"/>
            <a:ext cx="8280919" cy="54006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Филология, в том числе и на современном этапе ее развития, сосредоточена на главной проблеме человеческого существования — проблеме понимания. В начале XXI века проблема понимания стала еще более значимой, поскольку современный человек становится все более сложным, индивидуализируется. Филологи должны расширять области своих исследований: неканоническая литература, массовая культура, исследования кино, </a:t>
            </a:r>
            <a:r>
              <a:rPr lang="ru-RU" dirty="0" err="1"/>
              <a:t>цифровизация</a:t>
            </a:r>
            <a:r>
              <a:rPr lang="ru-RU" dirty="0"/>
              <a:t>, новые технологии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Филологи имеют дело с художественной культурой, в том числе с фольклором и литературой, содержание которых отразило многовековой опыт наблюдений человека над природой. Видеть законы, по которым она устроена, уметь описывать их и учить ими пользоваться — такова задача современных филологов, решение которой станет важным вкладом в победу «общества созидания» и, как результат, новой архитектуры мира.</a:t>
            </a:r>
          </a:p>
        </p:txBody>
      </p:sp>
    </p:spTree>
    <p:extLst>
      <p:ext uri="{BB962C8B-B14F-4D97-AF65-F5344CB8AC3E}">
        <p14:creationId xmlns:p14="http://schemas.microsoft.com/office/powerpoint/2010/main" val="227271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72816"/>
            <a:ext cx="8496944" cy="51845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Филологические науки тесно связаны как с гуманитарными, так и естественными науками. Очевидна связь языкознания и истории, так как история языка является частью истории народа, литературоведение в свою очередь изучает понимание связей развития художественной словесности с исторической жизнью отдельных народов. Из социальных наук языкознание тесно соприкасается с археологий, этнографией и психологией. Литературоведение стоит в одном ряду с искусствоведением, так как художественная словесность ­­­­– предмет изучения литературоведения ­­– является одним из видов искусства. Среди естественных наук языкознание связывается с физиологией, здесь важную роль играет учение И.П. Павлова о двух сигнальных системах, и язык составляет вторую систему сигналов, будучи «сигналом сигналов». И языкознание, и литературоведение имеют связь с философией, так как эта наука дает общие представления о развитии человеческого общества в целом и его отдельных </a:t>
            </a:r>
            <a:r>
              <a:rPr lang="ru-RU" dirty="0" smtClean="0"/>
              <a:t>составляющих.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ru-RU" sz="4000" b="1" dirty="0" smtClean="0"/>
              <a:t>Связь филологии с другими науками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50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3"/>
            <a:ext cx="8568951" cy="47525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Современная филология имеет множество нерешенных проблем, одной из которых является проблема понимания, за решение которой ответственность несет филология. Так как языки активно взаимодействуют между собой, в русском языке появляется большое количество заимствованных слов. Иноязычные слова осложняют понимание, появляется проблема перевода и правильного употребления языковых заимствований. Также в процессах речевой коммуникации на данный момент заметна ведущая роль посредников, например, Интернета, еще одного нового языка. В процессах интернет-коммуникации действуют нормы, принятые в устном и </a:t>
            </a:r>
            <a:r>
              <a:rPr lang="ru-RU" dirty="0" smtClean="0"/>
              <a:t>дистанционном </a:t>
            </a:r>
            <a:r>
              <a:rPr lang="ru-RU" dirty="0"/>
              <a:t>общении, например, параллельное обсуждение нескольких тем не препятствует пониманию, если мы видим перед собой письменный текст. Интернет-пользователь имеет возможность получать информацию порциями (т.е. короткими сообщениями) или с помощью «смайликов» выражать свои эмоции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Проблемы современной филологии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16610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78105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Филология как социальный институт играет важную роль в современном мире. От характера носителя информации и путей передачи сообщения зависит структура коммуникативного акта и механизмы, обеспечивающие передачу и понимание информации. Письменность позволяет сохранять сообщение во времени и передавать его в пространстве, поэтому, как правило, письменная речь обращена к отсутствующему адресату. В письменной речи возникают самостоятельные и не совпадающие друг с другом по месту и времени акты написания и чтения (создания и восприятия речи), из-за чего возникают трудности, такие как проблема выживания текста, проблема сохранения тождественности текста и его понимания. Читатель должен решать эти проблемы заранее, обеспечивая будущее функционирование текста в обществе. Таким образом, в случае письменных (и других сохраняемых) сообщений общество должно специально заботиться об их нормальном функционировании: сохранности, свободе от искажений, возможности их свободного и адекватного понимания.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Филология –как социальный институт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73428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Продвижению филологии в информационной среде способствуют региональные и международные конференции в высших и средних учебных заведениях, стажировки, стипендиальные программы, конкурсы научно-исследовательских проектов и др. Одним из мероприятий такого характера является ежегодная Универсиада «Ломоносов», которая проводится Московским государственным университетом и поддерживает молодых специалистов в изучении филологии.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Продвижение филологии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34796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33</TotalTime>
  <Words>1083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«Статус филологии в современном мире»</vt:lpstr>
      <vt:lpstr>Понятие «филология»</vt:lpstr>
      <vt:lpstr>Презентация PowerPoint</vt:lpstr>
      <vt:lpstr>Статус современной филологии</vt:lpstr>
      <vt:lpstr>Презентация PowerPoint</vt:lpstr>
      <vt:lpstr>Связь филологии с другими науками</vt:lpstr>
      <vt:lpstr>Проблемы современной филологии</vt:lpstr>
      <vt:lpstr>Филология –как социальный институт</vt:lpstr>
      <vt:lpstr>Продвижение филологии</vt:lpstr>
      <vt:lpstr>Презентация PowerPoint</vt:lpstr>
      <vt:lpstr>Презентация PowerPoint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«Статус филологии в современном мире»</dc:title>
  <dc:creator>user</dc:creator>
  <cp:lastModifiedBy>user</cp:lastModifiedBy>
  <cp:revision>12</cp:revision>
  <dcterms:created xsi:type="dcterms:W3CDTF">2023-03-03T17:56:42Z</dcterms:created>
  <dcterms:modified xsi:type="dcterms:W3CDTF">2023-11-15T20:43:39Z</dcterms:modified>
</cp:coreProperties>
</file>