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6" r:id="rId9"/>
    <p:sldId id="265" r:id="rId10"/>
  </p:sldIdLst>
  <p:sldSz cx="9144000" cy="6858000" type="screen4x3"/>
  <p:notesSz cx="6761163" cy="9882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78" autoAdjust="0"/>
    <p:restoredTop sz="86420" autoAdjust="0"/>
  </p:normalViewPr>
  <p:slideViewPr>
    <p:cSldViewPr>
      <p:cViewPr varScale="1">
        <p:scale>
          <a:sx n="112" d="100"/>
          <a:sy n="112" d="100"/>
        </p:scale>
        <p:origin x="4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71241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67503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7053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65740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38165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24199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10/31/2022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4988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91215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25294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02306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43941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8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circle/>
    <p:sndAc>
      <p:stSnd>
        <p:snd r:embed="rId13" name="chimes.wav"/>
      </p:stSnd>
    </p:sndAc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9690" y="332656"/>
            <a:ext cx="789275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Дидактическое пособие по ПДД </a:t>
            </a:r>
          </a:p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для детей дошкольного возраста:</a:t>
            </a:r>
          </a:p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«Наша улица!»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29B0E90-49F4-4156-B450-5BE77028845D}"/>
              </a:ext>
            </a:extLst>
          </p:cNvPr>
          <p:cNvSpPr/>
          <p:nvPr/>
        </p:nvSpPr>
        <p:spPr>
          <a:xfrm>
            <a:off x="107504" y="188640"/>
            <a:ext cx="8928992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комбинированного вида № 8» Алексеевского городского округа</a:t>
            </a:r>
            <a:endParaRPr lang="ru-RU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691B13C-356F-4DAE-8C40-3ECBAB1668EB}"/>
              </a:ext>
            </a:extLst>
          </p:cNvPr>
          <p:cNvSpPr/>
          <p:nvPr/>
        </p:nvSpPr>
        <p:spPr>
          <a:xfrm>
            <a:off x="5868143" y="4653136"/>
            <a:ext cx="2880321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Авторы: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Шевченко Т.М., воспитатель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Романченко А.В., воспитатель</a:t>
            </a:r>
            <a:endParaRPr lang="ru-RU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93279"/>
      </p:ext>
    </p:extLst>
  </p:cSld>
  <p:clrMapOvr>
    <a:masterClrMapping/>
  </p:clrMapOvr>
  <p:transition spd="slow">
    <p:circle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19129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424936" cy="4063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Многофункциональное дидактическое пособие  «Наша улица» ориентировано на детей дошкольного возраста.</a:t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	Данное пособие  содержит  разработку дидактической  игры, направленной на изучение  правил дорожного движения для детей детского сада, затрагивая различные интеграционные области развития (познавательное развитие , речевое развитие, социально-коммуникативное развитие).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Основная цель дидактического пособия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знания детей о правилах поведения пешехода и водителя в условиях улицы;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представления детей о назначении светофора;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детей различать дорожные знаки (предупреждающие, запрещающие, предписывающие, информационно - указательные, предназначенные для водителей и пешеходов).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244567319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2160240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188640"/>
            <a:ext cx="65162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улицы, выполненный из фетра, с домами, перекрестком, деревьями; автомобили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(игрушки)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пешеходы (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дорожные знаки, светофоры.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проводится на макете.</a:t>
            </a:r>
          </a:p>
        </p:txBody>
      </p:sp>
    </p:spTree>
    <p:extLst>
      <p:ext uri="{BB962C8B-B14F-4D97-AF65-F5344CB8AC3E}">
        <p14:creationId xmlns:p14="http://schemas.microsoft.com/office/powerpoint/2010/main" val="663683029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расставляет дорожные знаки и рассматривает с детьми макет улицы. Далее задает ряд вопросов.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Свои ответы дети сопровождают показом на макете и разыгрывают различные дорожные ситуации.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61954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4624"/>
            <a:ext cx="75608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детям: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дома на нашей улице?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Какое движение на нашей улице—одностороннее или двустороннее?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такое перекресток?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Где и как нужно переходить улицу?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обозначается пешеходный переход?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регулируется движение на улице?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сигналы светофора вы знаете?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дорожные знаки есть на нашей улице?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чего они предназначены?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ли играть на улице?</a:t>
            </a:r>
          </a:p>
        </p:txBody>
      </p:sp>
    </p:spTree>
    <p:extLst>
      <p:ext uri="{BB962C8B-B14F-4D97-AF65-F5344CB8AC3E}">
        <p14:creationId xmlns:p14="http://schemas.microsoft.com/office/powerpoint/2010/main" val="249209168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064896" cy="273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Далее воспитатель предлагает детям «проехать» по улице, соблюдая правила дорожного движения. Затем кто-то из детей выполняет роль пешехода.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Выигрывает тот, кто хорошо (без ошибок) справится с ролью водителя или пешехода.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50909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7011B8-6BC8-4E84-8F42-0D9BC60D4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r="6951" b="2401"/>
          <a:stretch/>
        </p:blipFill>
        <p:spPr>
          <a:xfrm>
            <a:off x="539552" y="260648"/>
            <a:ext cx="8136904" cy="59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19224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7714B-804A-45FF-A747-2B2B238BFA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61015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808836"/>
            <a:ext cx="83996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7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05913589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338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Светочек</dc:creator>
  <cp:lastModifiedBy>User</cp:lastModifiedBy>
  <cp:revision>26</cp:revision>
  <cp:lastPrinted>2022-01-19T18:53:25Z</cp:lastPrinted>
  <dcterms:created xsi:type="dcterms:W3CDTF">2014-02-02T14:28:28Z</dcterms:created>
  <dcterms:modified xsi:type="dcterms:W3CDTF">2022-10-31T16:56:51Z</dcterms:modified>
</cp:coreProperties>
</file>