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2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8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02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3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624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0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91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8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6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1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3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3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4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2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4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FF3F1D-D7C9-4257-BB66-7AB5BD27769E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1F447D-5475-4ECB-AC53-10441D591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2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8455" y="1273076"/>
            <a:ext cx="8426199" cy="297180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</a:rPr>
              <a:t>«Использование кейс-технологий   в </a:t>
            </a:r>
            <a:r>
              <a:rPr lang="ru-RU" sz="3200" dirty="0">
                <a:solidFill>
                  <a:prstClr val="white"/>
                </a:solidFill>
              </a:rPr>
              <a:t>ДОУ при обучении дошкольников правилам безопасного поведения на дороге»</a:t>
            </a:r>
            <a:r>
              <a:rPr lang="ru-RU" sz="3200" dirty="0" smtClean="0"/>
              <a:t>                                   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5782" y="4904509"/>
            <a:ext cx="8620396" cy="1459346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Составитель: </a:t>
            </a:r>
            <a:r>
              <a:rPr lang="ru-RU" dirty="0" smtClean="0"/>
              <a:t>воспитатель Синельникова Елена Дмитриевна, </a:t>
            </a:r>
          </a:p>
          <a:p>
            <a:r>
              <a:rPr lang="ru-RU" dirty="0" smtClean="0"/>
              <a:t>                        </a:t>
            </a: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33996" y="949911"/>
            <a:ext cx="972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ГБДОУ детский сад №76 комбинированного вида Красносельского района                   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01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6344"/>
            <a:ext cx="526978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59" y="1345422"/>
            <a:ext cx="5263718" cy="5142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8313" y="976090"/>
            <a:ext cx="31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ЖЕСТЫ РЕГУЛИРОВЩИКА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1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821" y="577048"/>
            <a:ext cx="7318790" cy="825623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3E3E6D"/>
                </a:solidFill>
                <a:latin typeface="Roboto"/>
              </a:rPr>
              <a:t>Любой водитель всегда должен помнить не только о своей безопасности, но и о безопасности своих пассажиров. Каждый человек в машине обязан пристёгиваться ремнём безопасности. И если Вы заметили, что ваш ребёнок не пристегивается, или отказывается ехать в детском кресле, то пришло время провести с </a:t>
            </a:r>
            <a:r>
              <a:rPr lang="ru-RU" sz="1800" dirty="0" smtClean="0">
                <a:solidFill>
                  <a:srgbClr val="3E3E6D"/>
                </a:solidFill>
                <a:latin typeface="Roboto"/>
              </a:rPr>
              <a:t>ним </a:t>
            </a:r>
            <a:r>
              <a:rPr lang="ru-RU" sz="1800" dirty="0">
                <a:solidFill>
                  <a:srgbClr val="3E3E6D"/>
                </a:solidFill>
                <a:latin typeface="Roboto"/>
              </a:rPr>
              <a:t>строгую </a:t>
            </a:r>
            <a:r>
              <a:rPr lang="ru-RU" sz="1800" dirty="0" smtClean="0">
                <a:solidFill>
                  <a:srgbClr val="3E3E6D"/>
                </a:solidFill>
                <a:latin typeface="Roboto"/>
              </a:rPr>
              <a:t>беседу.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4" y="1958790"/>
            <a:ext cx="424816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27" y="1958790"/>
            <a:ext cx="4930313" cy="46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39" y="594805"/>
            <a:ext cx="9206143" cy="5557420"/>
          </a:xfrm>
        </p:spPr>
      </p:pic>
    </p:spTree>
    <p:extLst>
      <p:ext uri="{BB962C8B-B14F-4D97-AF65-F5344CB8AC3E}">
        <p14:creationId xmlns:p14="http://schemas.microsoft.com/office/powerpoint/2010/main" val="920602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9" y="944965"/>
            <a:ext cx="4465468" cy="53296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90" y="1923280"/>
            <a:ext cx="6563803" cy="4351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1317" y="1012054"/>
            <a:ext cx="29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ЗАГАДКИ, РАСКРАСКИ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9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3" y="1411548"/>
            <a:ext cx="3002402" cy="52822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88" y="1327211"/>
            <a:ext cx="3462291" cy="5366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23" y="1320552"/>
            <a:ext cx="3976271" cy="5464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402" y="159798"/>
            <a:ext cx="1119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E3E6D"/>
                </a:solidFill>
                <a:latin typeface="Roboto"/>
              </a:rPr>
              <a:t>Благодаря стихотворной форме — запоминать правила </a:t>
            </a:r>
            <a:r>
              <a:rPr lang="ru-RU" sz="1600" dirty="0" smtClean="0">
                <a:solidFill>
                  <a:srgbClr val="3E3E6D"/>
                </a:solidFill>
                <a:latin typeface="Roboto"/>
              </a:rPr>
              <a:t>ПДД </a:t>
            </a:r>
            <a:r>
              <a:rPr lang="ru-RU" sz="1600" dirty="0">
                <a:solidFill>
                  <a:srgbClr val="3E3E6D"/>
                </a:solidFill>
                <a:latin typeface="Roboto"/>
              </a:rPr>
              <a:t>стало еще проще. Для детей одно удовольствие изучать </a:t>
            </a:r>
            <a:r>
              <a:rPr lang="ru-RU" sz="1600" dirty="0" smtClean="0">
                <a:solidFill>
                  <a:srgbClr val="3E3E6D"/>
                </a:solidFill>
                <a:latin typeface="Roboto"/>
              </a:rPr>
              <a:t>интересные </a:t>
            </a:r>
            <a:r>
              <a:rPr lang="ru-RU" sz="1600" dirty="0">
                <a:solidFill>
                  <a:srgbClr val="3E3E6D"/>
                </a:solidFill>
                <a:latin typeface="Roboto"/>
              </a:rPr>
              <a:t>картинки со стихами по правилам дорожного движения. Ну а польза таких знаний ни у кого не вызывает сомнений. Мы подготовили для вас и вашего малыша несколько изображений со стихами про </a:t>
            </a:r>
            <a:r>
              <a:rPr lang="ru-RU" sz="1600" dirty="0" smtClean="0">
                <a:solidFill>
                  <a:srgbClr val="3E3E6D"/>
                </a:solidFill>
                <a:latin typeface="Roboto"/>
              </a:rPr>
              <a:t>ПДД.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1782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9" y="1109709"/>
            <a:ext cx="3239064" cy="47673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31" y="1109709"/>
            <a:ext cx="3324687" cy="4767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27" y="1109709"/>
            <a:ext cx="3213716" cy="47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65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4" y="1198485"/>
            <a:ext cx="2601326" cy="45631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17" y="1198485"/>
            <a:ext cx="3200400" cy="4842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24" y="1398379"/>
            <a:ext cx="5439221" cy="4442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8183" y="319596"/>
            <a:ext cx="869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3E6D"/>
                </a:solidFill>
                <a:latin typeface="Roboto"/>
              </a:rPr>
              <a:t>Чтоб никогда не попадать в сложные положения, надо знать правила движения.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55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6668" y="4909351"/>
            <a:ext cx="8159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003178" y="1047565"/>
            <a:ext cx="1018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Литература: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. Долгоруков, А. Метод </a:t>
            </a:r>
            <a:r>
              <a:rPr lang="ru-RU" dirty="0" err="1">
                <a:solidFill>
                  <a:schemeClr val="bg1"/>
                </a:solidFill>
              </a:rPr>
              <a:t>case-study</a:t>
            </a:r>
            <a:r>
              <a:rPr lang="ru-RU" dirty="0">
                <a:solidFill>
                  <a:schemeClr val="bg1"/>
                </a:solidFill>
              </a:rPr>
              <a:t> как современная технология профессионально-ориентированного обучения/ URL:http://www.evolkov.net/case/case.study.html </a:t>
            </a:r>
            <a:r>
              <a:rPr lang="ru-RU" dirty="0" smtClean="0">
                <a:solidFill>
                  <a:schemeClr val="bg1"/>
                </a:solidFill>
              </a:rPr>
              <a:t>                 2</a:t>
            </a:r>
            <a:r>
              <a:rPr lang="ru-RU" dirty="0">
                <a:solidFill>
                  <a:schemeClr val="bg1"/>
                </a:solidFill>
              </a:rPr>
              <a:t>. Земскова А. С. Использование кейс- метода в образовательном процессе // Совет ректоров. – 2008. – №8. – С. 12-16.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                      3</a:t>
            </a:r>
            <a:r>
              <a:rPr lang="ru-RU" dirty="0">
                <a:solidFill>
                  <a:schemeClr val="bg1"/>
                </a:solidFill>
              </a:rPr>
              <a:t>. Кейс- метод. Окно в мир ситуационной методики обучения (</a:t>
            </a:r>
            <a:r>
              <a:rPr lang="ru-RU" dirty="0" err="1">
                <a:solidFill>
                  <a:schemeClr val="bg1"/>
                </a:solidFill>
              </a:rPr>
              <a:t>case-study</a:t>
            </a:r>
            <a:r>
              <a:rPr lang="ru-RU" dirty="0">
                <a:solidFill>
                  <a:schemeClr val="bg1"/>
                </a:solidFill>
              </a:rPr>
              <a:t>). [Электронный ресурс] / Доступ: http://www.casemethod.ru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4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Сурмин</a:t>
            </a:r>
            <a:r>
              <a:rPr lang="ru-RU" dirty="0">
                <a:solidFill>
                  <a:schemeClr val="bg1"/>
                </a:solidFill>
              </a:rPr>
              <a:t>, Ю. Что такое CASE-метод? Взгляд теоретика и практика. / URL: http://www.casemethod.ru/about.php?id_submenu=1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        5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ШимутинаЕ</a:t>
            </a:r>
            <a:r>
              <a:rPr lang="ru-RU" dirty="0">
                <a:solidFill>
                  <a:schemeClr val="bg1"/>
                </a:solidFill>
              </a:rPr>
              <a:t>. Н. Использование кейс- технологий в учебном процессе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6</a:t>
            </a:r>
            <a:r>
              <a:rPr lang="ru-RU" dirty="0">
                <a:solidFill>
                  <a:schemeClr val="bg1"/>
                </a:solidFill>
              </a:rPr>
              <a:t>. http://www.psylist.net/pedagogika/inovacii.htm Педагогические технологии и инновации</a:t>
            </a:r>
          </a:p>
        </p:txBody>
      </p:sp>
    </p:spTree>
    <p:extLst>
      <p:ext uri="{BB962C8B-B14F-4D97-AF65-F5344CB8AC3E}">
        <p14:creationId xmlns:p14="http://schemas.microsoft.com/office/powerpoint/2010/main" val="420011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327" y="2719150"/>
            <a:ext cx="9409706" cy="1507067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 </a:t>
            </a:r>
            <a:r>
              <a:rPr lang="ru-RU" sz="2000" dirty="0"/>
              <a:t>Кейс - технологии – это способ организации краткосрочного обучения на основе подлинных или вымышленных ситуаций. Кейс-технология направлена на обучение детей анализу проблемной ситуации и активизации речемыслительной деятельности. </a:t>
            </a:r>
            <a:r>
              <a:rPr lang="ru-RU" sz="2000" dirty="0" smtClean="0"/>
              <a:t>Как </a:t>
            </a:r>
            <a:r>
              <a:rPr lang="ru-RU" sz="2000" dirty="0"/>
              <a:t>показывает практика – систематическая работа с детьми по формированию навыков безопасного поведения на дорогах, использование современных, эффективных методов и приемов дает положительные результаты. Одним из таких методов является кейс-технология. Работа с кейсами развивает логическое мышление детей, умение анализировать, работать в команде, учиться в безопасных условиях, находить выход из проблемных дорожных ситуаций. Кейс-метод или метод конкретных ситуаций – это метод активного проблемного, эвристического обучения. Название метода происходит от английского </a:t>
            </a:r>
            <a:r>
              <a:rPr lang="ru-RU" sz="2000" dirty="0" err="1"/>
              <a:t>case</a:t>
            </a:r>
            <a:r>
              <a:rPr lang="ru-RU" sz="2000" dirty="0"/>
              <a:t> – случай, ситуация и от понятия «кейс» - чемоданчик для хранения различных бумаг, журналов, документов и пр. Отличительной особенностью данного метода является создание проблемной ситуации на основе фактов из реальной жизни. При этом сама проблема должна быть актуальна на сегодняшний день и иметь несколько </a:t>
            </a:r>
            <a:r>
              <a:rPr lang="ru-RU" sz="2000" dirty="0" smtClean="0"/>
              <a:t>решений.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002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225" y="1038687"/>
            <a:ext cx="8570542" cy="4893568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 этап – </a:t>
            </a:r>
            <a:r>
              <a:rPr lang="ru-RU" sz="1600" dirty="0" smtClean="0">
                <a:solidFill>
                  <a:schemeClr val="bg1"/>
                </a:solidFill>
              </a:rPr>
              <a:t>это </a:t>
            </a:r>
            <a:r>
              <a:rPr lang="ru-RU" sz="1600" dirty="0">
                <a:solidFill>
                  <a:schemeClr val="bg1"/>
                </a:solidFill>
              </a:rPr>
              <a:t>этап предъявления стимульного материала кейса. Воспитатель зачитывает текст, предъявляет картинку и дает вводный рассказ, привлекает ребенка к драматизации и т. д. в зависимости от типа кейса. Самое главное – это погружение ребенка в проблемное поле. И вопрос, который ставит педагог перед детьми, всегда направлен на вычленение проблемы. Используются такие вопросы, как «Что не правильно делает ребенок?», «Что случилось с ребенком?» 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2 </a:t>
            </a:r>
            <a:r>
              <a:rPr lang="ru-RU" sz="1600" dirty="0">
                <a:solidFill>
                  <a:schemeClr val="bg1"/>
                </a:solidFill>
              </a:rPr>
              <a:t>этап – это этап выявления причинно-следственных связей, условий, влияний, неадекватности и т. п. Используются такие вопросы, как «Почему это могло случиться?», «Почему так произошло?» Педагог поощряет многообразие версий, ориентирует детей на установление ответственных, на «перебор» причин. 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                       3 </a:t>
            </a:r>
            <a:r>
              <a:rPr lang="ru-RU" sz="1600" dirty="0">
                <a:solidFill>
                  <a:schemeClr val="bg1"/>
                </a:solidFill>
              </a:rPr>
              <a:t>этап – это этап поиска верных и безопасных вариантов поведения. Воспитатель задаёт вопросы типа «Как правильно поступить в этой ситуации?», уточняет, сам ли ребенок решает проблему или прибегает к помощи взрослого человека. Здесь же педагог уточняет, что нужно изменить в окружающей среде, чтобы она стала безопасной и приятной для жизни. 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4 </a:t>
            </a:r>
            <a:r>
              <a:rPr lang="ru-RU" sz="1600" dirty="0">
                <a:solidFill>
                  <a:schemeClr val="bg1"/>
                </a:solidFill>
              </a:rPr>
              <a:t>этап – этап вербализации, этап коллективного творческого решения, формирования правила на основе пережитого обсуждения, опыта. Педагог предлагает детям-участникам сформулировать правило безопасного поведения, которым бы могли воспользоваться и другие дети, и даже малыши. На этом же этапе происходит оценка работы детей по кейсу со стороны воспитателя и возможно самооценка работы по проблемной практической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280322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6" y="2272683"/>
            <a:ext cx="5158779" cy="396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16" y="2272682"/>
            <a:ext cx="4504184" cy="3966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7881" y="106533"/>
            <a:ext cx="8863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Задайте детям вопросы:                                                                                            - </a:t>
            </a:r>
            <a:r>
              <a:rPr lang="ru-RU" dirty="0">
                <a:solidFill>
                  <a:schemeClr val="bg1"/>
                </a:solidFill>
              </a:rPr>
              <a:t>Что произошло, какие неправильные действия совершил мальчик</a:t>
            </a:r>
            <a:r>
              <a:rPr lang="ru-RU" dirty="0" smtClean="0">
                <a:solidFill>
                  <a:schemeClr val="bg1"/>
                </a:solidFill>
              </a:rPr>
              <a:t>?            </a:t>
            </a:r>
            <a:r>
              <a:rPr lang="ru-RU" dirty="0">
                <a:solidFill>
                  <a:schemeClr val="bg1"/>
                </a:solidFill>
              </a:rPr>
              <a:t>- Почему мальчик так повел себя на дороге? Что было этому причиной? </a:t>
            </a:r>
            <a:r>
              <a:rPr lang="ru-RU" dirty="0" smtClean="0">
                <a:solidFill>
                  <a:schemeClr val="bg1"/>
                </a:solidFill>
              </a:rPr>
              <a:t>    - </a:t>
            </a:r>
            <a:r>
              <a:rPr lang="ru-RU" dirty="0">
                <a:solidFill>
                  <a:schemeClr val="bg1"/>
                </a:solidFill>
              </a:rPr>
              <a:t>К чему приводит такое поведение на дорогах?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- </a:t>
            </a:r>
            <a:r>
              <a:rPr lang="ru-RU" dirty="0">
                <a:solidFill>
                  <a:schemeClr val="bg1"/>
                </a:solidFill>
              </a:rPr>
              <a:t>Как любой воспитанный человек переходит дорогу</a:t>
            </a:r>
            <a:r>
              <a:rPr lang="ru-RU" dirty="0" smtClean="0">
                <a:solidFill>
                  <a:schemeClr val="bg1"/>
                </a:solidFill>
              </a:rPr>
              <a:t>?                                                                                            </a:t>
            </a:r>
            <a:r>
              <a:rPr lang="ru-RU" dirty="0">
                <a:solidFill>
                  <a:schemeClr val="bg1"/>
                </a:solidFill>
              </a:rPr>
              <a:t>- Придумайте правило, которое можно назвать «Правило правильного перехода дороги».</a:t>
            </a:r>
          </a:p>
        </p:txBody>
      </p:sp>
    </p:spTree>
    <p:extLst>
      <p:ext uri="{BB962C8B-B14F-4D97-AF65-F5344CB8AC3E}">
        <p14:creationId xmlns:p14="http://schemas.microsoft.com/office/powerpoint/2010/main" val="344281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30414" cy="655807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solidFill>
                  <a:srgbClr val="3E3E6D"/>
                </a:solidFill>
                <a:latin typeface="Roboto"/>
              </a:rPr>
              <a:t>Проезжая часть представляет собой опасную территорию для маленьких детей. Проблемные дорожные ситуации следует заранее разобрать с ребенком, чтобы в будущем они не представляли для него опасности. Задания по правилам дорожного движения для дошкольников лучше всего изучать по картинкам. Для дошкольника это намного наглядней, чем обычный текст.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55" y="1208869"/>
            <a:ext cx="4103203" cy="51101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09" y="1322773"/>
            <a:ext cx="4346384" cy="51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6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0" y="763481"/>
            <a:ext cx="3381676" cy="523593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68" y="967668"/>
            <a:ext cx="7236044" cy="50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4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44" y="550416"/>
            <a:ext cx="8487053" cy="5458503"/>
          </a:xfrm>
        </p:spPr>
      </p:pic>
    </p:spTree>
    <p:extLst>
      <p:ext uri="{BB962C8B-B14F-4D97-AF65-F5344CB8AC3E}">
        <p14:creationId xmlns:p14="http://schemas.microsoft.com/office/powerpoint/2010/main" val="126044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5" y="1701476"/>
            <a:ext cx="5983036" cy="47063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26" y="1701476"/>
            <a:ext cx="4770515" cy="4706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307" y="843379"/>
            <a:ext cx="674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ПРОБЛЕМНЫЕ СИТУАЦИИ ДЛЯ ДОШКОЛЬНИКОВ ПО ПДД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1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100831"/>
            <a:ext cx="6079884" cy="48935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96" y="1100831"/>
            <a:ext cx="5530513" cy="48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001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128</TotalTime>
  <Words>805</Words>
  <Application>Microsoft Office PowerPoint</Application>
  <PresentationFormat>Широкоэкранный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Century Gothic</vt:lpstr>
      <vt:lpstr>Roboto</vt:lpstr>
      <vt:lpstr>Wingdings 3</vt:lpstr>
      <vt:lpstr>Сектор</vt:lpstr>
      <vt:lpstr>«Использование кейс-технологий   в ДОУ при обучении дошкольников правилам безопасного поведения на дороге»                                    </vt:lpstr>
      <vt:lpstr> Кейс - технологии – это способ организации краткосрочного обучения на основе подлинных или вымышленных ситуаций. Кейс-технология направлена на обучение детей анализу проблемной ситуации и активизации речемыслительной деятельности. Как показывает практика – систематическая работа с детьми по формированию навыков безопасного поведения на дорогах, использование современных, эффективных методов и приемов дает положительные результаты. Одним из таких методов является кейс-технология. Работа с кейсами развивает логическое мышление детей, умение анализировать, работать в команде, учиться в безопасных условиях, находить выход из проблемных дорожных ситуаций. Кейс-метод или метод конкретных ситуаций – это метод активного проблемного, эвристического обучения. Название метода происходит от английского case – случай, ситуация и от понятия «кейс» - чемоданчик для хранения различных бумаг, журналов, документов и пр. Отличительной особенностью данного метода является создание проблемной ситуации на основе фактов из реальной жизни. При этом сама проблема должна быть актуальна на сегодняшний день и иметь несколько решений. </vt:lpstr>
      <vt:lpstr>1 этап – это этап предъявления стимульного материала кейса. Воспитатель зачитывает текст, предъявляет картинку и дает вводный рассказ, привлекает ребенка к драматизации и т. д. в зависимости от типа кейса. Самое главное – это погружение ребенка в проблемное поле. И вопрос, который ставит педагог перед детьми, всегда направлен на вычленение проблемы. Используются такие вопросы, как «Что не правильно делает ребенок?», «Что случилось с ребенком?»                                      2 этап – это этап выявления причинно-следственных связей, условий, влияний, неадекватности и т. п. Используются такие вопросы, как «Почему это могло случиться?», «Почему так произошло?» Педагог поощряет многообразие версий, ориентирует детей на установление ответственных, на «перебор» причин.                                                                                     3 этап – это этап поиска верных и безопасных вариантов поведения. Воспитатель задаёт вопросы типа «Как правильно поступить в этой ситуации?», уточняет, сам ли ребенок решает проблему или прибегает к помощи взрослого человека. Здесь же педагог уточняет, что нужно изменить в окружающей среде, чтобы она стала безопасной и приятной для жизни.                                                                                                                            4 этап – этап вербализации, этап коллективного творческого решения, формирования правила на основе пережитого обсуждения, опыта. Педагог предлагает детям-участникам сформулировать правило безопасного поведения, которым бы могли воспользоваться и другие дети, и даже малыши. На этом же этапе происходит оценка работы детей по кейсу со стороны воспитателя и возможно самооценка работы по проблемной практической ситуации.</vt:lpstr>
      <vt:lpstr>Презентация PowerPoint</vt:lpstr>
      <vt:lpstr>Проезжая часть представляет собой опасную территорию для маленьких детей. Проблемные дорожные ситуации следует заранее разобрать с ребенком, чтобы в будущем они не представляли для него опасности. Задания по правилам дорожного движения для дошкольников лучше всего изучать по картинкам. Для дошкольника это намного наглядней, чем обычный текст.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Любой водитель всегда должен помнить не только о своей безопасности, но и о безопасности своих пассажиров. Каждый человек в машине обязан пристёгиваться ремнём безопасности. И если Вы заметили, что ваш ребёнок не пристегивается, или отказывается ехать в детском кресле, то пришло время провести с ним строгую беседу.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ПО ПРАВИЛАМ ДОРОЖНОГО ДВИЖЕНИЯ</dc:title>
  <dc:creator>Windows User</dc:creator>
  <cp:lastModifiedBy>Windows User</cp:lastModifiedBy>
  <cp:revision>20</cp:revision>
  <dcterms:created xsi:type="dcterms:W3CDTF">2023-10-22T11:28:18Z</dcterms:created>
  <dcterms:modified xsi:type="dcterms:W3CDTF">2024-01-07T15:39:31Z</dcterms:modified>
</cp:coreProperties>
</file>