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70" r:id="rId4"/>
    <p:sldId id="259" r:id="rId5"/>
    <p:sldId id="279" r:id="rId6"/>
    <p:sldId id="267" r:id="rId7"/>
    <p:sldId id="272" r:id="rId8"/>
    <p:sldId id="276" r:id="rId9"/>
    <p:sldId id="274" r:id="rId10"/>
    <p:sldId id="278" r:id="rId11"/>
    <p:sldId id="265" r:id="rId12"/>
    <p:sldId id="264" r:id="rId13"/>
    <p:sldId id="273" r:id="rId14"/>
    <p:sldId id="277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54" y="13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1BDE-BBD3-41E7-89E5-D4510316A27C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80F2-1450-4B7F-AAFE-431521D3D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22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1BDE-BBD3-41E7-89E5-D4510316A27C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80F2-1450-4B7F-AAFE-431521D3D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86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1BDE-BBD3-41E7-89E5-D4510316A27C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80F2-1450-4B7F-AAFE-431521D3D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727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1BDE-BBD3-41E7-89E5-D4510316A27C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80F2-1450-4B7F-AAFE-431521D3D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90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1BDE-BBD3-41E7-89E5-D4510316A27C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80F2-1450-4B7F-AAFE-431521D3D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40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1BDE-BBD3-41E7-89E5-D4510316A27C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80F2-1450-4B7F-AAFE-431521D3D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543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1BDE-BBD3-41E7-89E5-D4510316A27C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80F2-1450-4B7F-AAFE-431521D3D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866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1BDE-BBD3-41E7-89E5-D4510316A27C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80F2-1450-4B7F-AAFE-431521D3D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20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1BDE-BBD3-41E7-89E5-D4510316A27C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80F2-1450-4B7F-AAFE-431521D3D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2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1BDE-BBD3-41E7-89E5-D4510316A27C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80F2-1450-4B7F-AAFE-431521D3D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288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91BDE-BBD3-41E7-89E5-D4510316A27C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580F2-1450-4B7F-AAFE-431521D3D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72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91BDE-BBD3-41E7-89E5-D4510316A27C}" type="datetimeFigureOut">
              <a:rPr lang="ru-RU" smtClean="0"/>
              <a:t>23.10.2023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580F2-1450-4B7F-AAFE-431521D3D9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7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39"/>
            <a:ext cx="12192000" cy="667626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                Month, date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42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7239000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8477765"/>
              </p:ext>
            </p:extLst>
          </p:nvPr>
        </p:nvGraphicFramePr>
        <p:xfrm>
          <a:off x="344978" y="990600"/>
          <a:ext cx="10835640" cy="5867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1070">
                  <a:extLst>
                    <a:ext uri="{9D8B030D-6E8A-4147-A177-3AD203B41FA5}">
                      <a16:colId xmlns:a16="http://schemas.microsoft.com/office/drawing/2014/main" val="2725400301"/>
                    </a:ext>
                  </a:extLst>
                </a:gridCol>
                <a:gridCol w="3577211">
                  <a:extLst>
                    <a:ext uri="{9D8B030D-6E8A-4147-A177-3AD203B41FA5}">
                      <a16:colId xmlns:a16="http://schemas.microsoft.com/office/drawing/2014/main" val="909741279"/>
                    </a:ext>
                  </a:extLst>
                </a:gridCol>
                <a:gridCol w="2379555">
                  <a:extLst>
                    <a:ext uri="{9D8B030D-6E8A-4147-A177-3AD203B41FA5}">
                      <a16:colId xmlns:a16="http://schemas.microsoft.com/office/drawing/2014/main" val="3550836187"/>
                    </a:ext>
                  </a:extLst>
                </a:gridCol>
                <a:gridCol w="2197804">
                  <a:extLst>
                    <a:ext uri="{9D8B030D-6E8A-4147-A177-3AD203B41FA5}">
                      <a16:colId xmlns:a16="http://schemas.microsoft.com/office/drawing/2014/main" val="3881137816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Jing Mao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nickname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Jing Mao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7386869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French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country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French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686831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Alain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city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Alain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484526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Robert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years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Robert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2991619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nationality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80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922159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Chicago 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name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Chicago 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92670727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Westminster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highest skyscrapers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Westminster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8061137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Human Spider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surname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Human Spider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344550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China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district of London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China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872224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the name of the tower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784701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days spent in prison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02753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20-s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the height of the tower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20-s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84056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age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526884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fallings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2684929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3873" y="-53181"/>
            <a:ext cx="11305309" cy="1043782"/>
          </a:xfrm>
        </p:spPr>
        <p:txBody>
          <a:bodyPr/>
          <a:lstStyle/>
          <a:p>
            <a:r>
              <a:rPr lang="en-US" dirty="0" smtClean="0"/>
              <a:t>Fill the table with the information from the text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328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91150"/>
            <a:ext cx="12193057" cy="66756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2933" y="589806"/>
            <a:ext cx="5827776" cy="1325563"/>
          </a:xfrm>
        </p:spPr>
        <p:txBody>
          <a:bodyPr/>
          <a:lstStyle/>
          <a:p>
            <a:r>
              <a:rPr lang="en-US" dirty="0" smtClean="0"/>
              <a:t>Open the door you like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"/>
            <a:ext cx="6848856" cy="6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9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0074"/>
            <a:ext cx="12193057" cy="692761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16193" y="491343"/>
            <a:ext cx="5181600" cy="206041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Steven Paul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Jobs</a:t>
            </a: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Usain St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Bolt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Nicholas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James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Vujicic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Vasily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Ivanovich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Surikov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618" y="3718869"/>
            <a:ext cx="4480383" cy="31586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213" y="3761486"/>
            <a:ext cx="2703201" cy="31160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06312" y="563824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Pict.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" y="3215640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Pict.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9230" y="3215639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Pict.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58200" y="3215639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Pict.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500"/>
            <a:ext cx="4637061" cy="298704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232" y="-50074"/>
            <a:ext cx="5334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Прямая со стрелкой 9"/>
          <p:cNvCxnSpPr>
            <a:stCxn id="12" idx="1"/>
          </p:cNvCxnSpPr>
          <p:nvPr/>
        </p:nvCxnSpPr>
        <p:spPr>
          <a:xfrm flipH="1" flipV="1">
            <a:off x="3048000" y="794656"/>
            <a:ext cx="5410200" cy="2651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4315359" y="2349184"/>
            <a:ext cx="981443" cy="911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998316" y="764280"/>
            <a:ext cx="1790700" cy="9796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5" idx="0"/>
          </p:cNvCxnSpPr>
          <p:nvPr/>
        </p:nvCxnSpPr>
        <p:spPr>
          <a:xfrm flipH="1" flipV="1">
            <a:off x="1127760" y="1371600"/>
            <a:ext cx="35861" cy="1844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37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6756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84848"/>
                </a:solidFill>
                <a:latin typeface="Arial"/>
              </a:rPr>
              <a:t/>
            </a:r>
            <a:br>
              <a:rPr lang="en-US" b="1" dirty="0">
                <a:solidFill>
                  <a:srgbClr val="484848"/>
                </a:solidFill>
                <a:latin typeface="Arial"/>
              </a:rPr>
            </a:br>
            <a:r>
              <a:rPr lang="en-US" i="1" dirty="0">
                <a:solidFill>
                  <a:srgbClr val="484848"/>
                </a:solidFill>
                <a:latin typeface="Arial"/>
              </a:rPr>
              <a:t>During today’s lesson I </a:t>
            </a:r>
            <a:r>
              <a:rPr lang="en-US" i="1" dirty="0" smtClean="0">
                <a:solidFill>
                  <a:srgbClr val="484848"/>
                </a:solidFill>
                <a:latin typeface="Arial"/>
              </a:rPr>
              <a:t>have</a:t>
            </a:r>
            <a:r>
              <a:rPr lang="en-US" dirty="0">
                <a:solidFill>
                  <a:srgbClr val="484848"/>
                </a:solidFill>
                <a:latin typeface="Arial"/>
              </a:rPr>
              <a:t/>
            </a:r>
            <a:br>
              <a:rPr lang="en-US" dirty="0">
                <a:solidFill>
                  <a:srgbClr val="484848"/>
                </a:solidFill>
                <a:latin typeface="Arial"/>
              </a:rPr>
            </a:br>
            <a:r>
              <a:rPr lang="en-US" dirty="0">
                <a:solidFill>
                  <a:srgbClr val="484848"/>
                </a:solidFill>
                <a:latin typeface="Arial"/>
              </a:rPr>
              <a:t/>
            </a:r>
            <a:br>
              <a:rPr lang="en-US" dirty="0">
                <a:solidFill>
                  <a:srgbClr val="484848"/>
                </a:solidFill>
                <a:latin typeface="Arial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6310" y="1589142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buFont typeface="Arial"/>
              <a:buChar char="•"/>
            </a:pPr>
            <a:r>
              <a:rPr lang="en-US" i="1" dirty="0">
                <a:solidFill>
                  <a:srgbClr val="484848"/>
                </a:solidFill>
                <a:latin typeface="Arial"/>
              </a:rPr>
              <a:t>k</a:t>
            </a:r>
            <a:r>
              <a:rPr lang="en-US" i="1" dirty="0" smtClean="0">
                <a:solidFill>
                  <a:srgbClr val="484848"/>
                </a:solidFill>
                <a:latin typeface="Arial"/>
              </a:rPr>
              <a:t>nown….</a:t>
            </a:r>
            <a:endParaRPr lang="en-US" dirty="0">
              <a:solidFill>
                <a:srgbClr val="484848"/>
              </a:solidFill>
              <a:latin typeface="Arial"/>
            </a:endParaRPr>
          </a:p>
          <a:p>
            <a:pPr>
              <a:buFont typeface="Arial"/>
              <a:buChar char="•"/>
            </a:pPr>
            <a:r>
              <a:rPr lang="en-US" i="1" dirty="0" smtClean="0">
                <a:solidFill>
                  <a:srgbClr val="484848"/>
                </a:solidFill>
                <a:latin typeface="Arial"/>
              </a:rPr>
              <a:t>learnt</a:t>
            </a:r>
            <a:r>
              <a:rPr lang="en-US" i="1" dirty="0">
                <a:solidFill>
                  <a:srgbClr val="484848"/>
                </a:solidFill>
                <a:latin typeface="Arial"/>
              </a:rPr>
              <a:t>...</a:t>
            </a:r>
            <a:endParaRPr lang="en-US" dirty="0">
              <a:solidFill>
                <a:srgbClr val="484848"/>
              </a:solidFill>
              <a:latin typeface="Arial"/>
            </a:endParaRPr>
          </a:p>
          <a:p>
            <a:pPr>
              <a:buFont typeface="Arial"/>
              <a:buChar char="•"/>
            </a:pPr>
            <a:r>
              <a:rPr lang="en-US" i="1" dirty="0">
                <a:solidFill>
                  <a:srgbClr val="484848"/>
                </a:solidFill>
                <a:latin typeface="Arial"/>
              </a:rPr>
              <a:t>remembered</a:t>
            </a:r>
            <a:r>
              <a:rPr lang="en-US" i="1" dirty="0" smtClean="0">
                <a:solidFill>
                  <a:srgbClr val="484848"/>
                </a:solidFill>
                <a:latin typeface="Arial"/>
              </a:rPr>
              <a:t>...</a:t>
            </a:r>
          </a:p>
          <a:p>
            <a:pPr>
              <a:buFont typeface="Arial"/>
              <a:buChar char="•"/>
            </a:pPr>
            <a:r>
              <a:rPr lang="en-US" i="1" dirty="0" smtClean="0">
                <a:solidFill>
                  <a:srgbClr val="484848"/>
                </a:solidFill>
                <a:latin typeface="Arial"/>
              </a:rPr>
              <a:t>was touched….</a:t>
            </a:r>
            <a:endParaRPr lang="ru-RU" i="1" dirty="0" smtClean="0">
              <a:solidFill>
                <a:srgbClr val="484848"/>
              </a:solidFill>
              <a:latin typeface="Arial"/>
            </a:endParaRPr>
          </a:p>
          <a:p>
            <a:pPr>
              <a:buFont typeface="Arial"/>
              <a:buChar char="•"/>
            </a:pPr>
            <a:endParaRPr lang="ru-RU" i="1" dirty="0">
              <a:solidFill>
                <a:srgbClr val="484848"/>
              </a:solidFill>
              <a:latin typeface="Arial"/>
            </a:endParaRPr>
          </a:p>
          <a:p>
            <a:pPr>
              <a:buFont typeface="Arial"/>
              <a:buChar char="•"/>
            </a:pPr>
            <a:endParaRPr lang="ru-RU" i="1" dirty="0" smtClean="0">
              <a:solidFill>
                <a:srgbClr val="484848"/>
              </a:solidFill>
              <a:latin typeface="Arial"/>
            </a:endParaRPr>
          </a:p>
          <a:p>
            <a:pPr marL="0" indent="0">
              <a:buNone/>
            </a:pPr>
            <a:endParaRPr lang="ru-RU" i="1" dirty="0" smtClean="0">
              <a:solidFill>
                <a:srgbClr val="484848"/>
              </a:solidFill>
              <a:latin typeface="Arial"/>
            </a:endParaRPr>
          </a:p>
          <a:p>
            <a:pPr>
              <a:buFont typeface="Arial"/>
              <a:buChar char="•"/>
            </a:pPr>
            <a:r>
              <a:rPr lang="en-US" i="1" dirty="0" smtClean="0">
                <a:solidFill>
                  <a:srgbClr val="484848"/>
                </a:solidFill>
                <a:latin typeface="Arial"/>
              </a:rPr>
              <a:t>I liked/didn’t like the lesson…..</a:t>
            </a:r>
            <a:endParaRPr lang="ru-RU" i="1" dirty="0" smtClean="0">
              <a:solidFill>
                <a:srgbClr val="484848"/>
              </a:solidFill>
              <a:latin typeface="Arial"/>
            </a:endParaRPr>
          </a:p>
          <a:p>
            <a:pPr>
              <a:buFont typeface="Arial"/>
              <a:buChar char="•"/>
            </a:pPr>
            <a:r>
              <a:rPr lang="en-US" i="1" dirty="0" smtClean="0">
                <a:solidFill>
                  <a:srgbClr val="484848"/>
                </a:solidFill>
                <a:latin typeface="Arial"/>
              </a:rPr>
              <a:t>I would like to know more….</a:t>
            </a:r>
            <a:endParaRPr lang="ru-RU" i="1" dirty="0" smtClean="0">
              <a:solidFill>
                <a:srgbClr val="484848"/>
              </a:solidFill>
              <a:latin typeface="Arial"/>
            </a:endParaRPr>
          </a:p>
          <a:p>
            <a:r>
              <a:rPr lang="en-US" dirty="0" smtClean="0"/>
              <a:t>It was/wasn’t interesting/new for me to know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27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91150"/>
            <a:ext cx="12193057" cy="66756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827" y="355184"/>
            <a:ext cx="11896344" cy="1325563"/>
          </a:xfrm>
        </p:spPr>
        <p:txBody>
          <a:bodyPr/>
          <a:lstStyle/>
          <a:p>
            <a:r>
              <a:rPr lang="en-US" dirty="0"/>
              <a:t>Steve Jobs died on October 5, he was 56 years old. Here are his parting words: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405" y="2412267"/>
            <a:ext cx="11791187" cy="51010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"I have reached the top in business....My </a:t>
            </a:r>
            <a:r>
              <a:rPr lang="en-US" sz="3200" dirty="0" smtClean="0"/>
              <a:t>wealth </a:t>
            </a:r>
            <a:r>
              <a:rPr lang="en-US" sz="3200" dirty="0"/>
              <a:t>is just a fact that I'm used to</a:t>
            </a:r>
            <a:r>
              <a:rPr lang="en-US" sz="3200" dirty="0" smtClean="0"/>
              <a:t>.....But here </a:t>
            </a:r>
            <a:r>
              <a:rPr lang="en-US" sz="3200" dirty="0"/>
              <a:t>must be something more important in life: </a:t>
            </a:r>
            <a:r>
              <a:rPr lang="en-US" sz="3200" dirty="0" smtClean="0"/>
              <a:t>love</a:t>
            </a:r>
            <a:r>
              <a:rPr lang="en-US" sz="3200" dirty="0"/>
              <a:t>, art, dreams from childhood.....God gave us feelings so that we could tell our loved ones about them. I can't take my </a:t>
            </a:r>
            <a:r>
              <a:rPr lang="en-US" sz="3200" dirty="0" smtClean="0"/>
              <a:t>wealth </a:t>
            </a:r>
            <a:r>
              <a:rPr lang="en-US" sz="3200" dirty="0"/>
              <a:t>with me, the only thing </a:t>
            </a:r>
            <a:r>
              <a:rPr lang="en-US" sz="3200" dirty="0" smtClean="0"/>
              <a:t>I can take </a:t>
            </a:r>
            <a:r>
              <a:rPr lang="en-US" sz="3200" dirty="0"/>
              <a:t>away is the memories of love.....Go to the heights you want to reach. Hurry to where your heart calls – everything is in your hands.....Our main treasure is the love for family, loved ones, and friends. Take care of yourself, take care of others."</a:t>
            </a:r>
            <a:endParaRPr lang="ru-RU" sz="3200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464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91150"/>
            <a:ext cx="12193057" cy="66756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famous</a:t>
            </a:r>
          </a:p>
          <a:p>
            <a:r>
              <a:rPr lang="en-US" dirty="0" smtClean="0"/>
              <a:t>great</a:t>
            </a:r>
          </a:p>
          <a:p>
            <a:r>
              <a:rPr lang="en-US" dirty="0" smtClean="0"/>
              <a:t>well-known</a:t>
            </a:r>
          </a:p>
          <a:p>
            <a:r>
              <a:rPr lang="en-US" dirty="0" smtClean="0"/>
              <a:t>outstanding </a:t>
            </a:r>
            <a:endParaRPr lang="ru-RU" dirty="0" smtClean="0"/>
          </a:p>
          <a:p>
            <a:r>
              <a:rPr lang="en-US" dirty="0" smtClean="0"/>
              <a:t>glorious</a:t>
            </a:r>
            <a:r>
              <a:rPr lang="ru-RU" dirty="0" smtClean="0"/>
              <a:t> </a:t>
            </a:r>
          </a:p>
          <a:p>
            <a:r>
              <a:rPr lang="en-US"/>
              <a:t>p</a:t>
            </a:r>
            <a:r>
              <a:rPr lang="en-US" smtClean="0"/>
              <a:t>opular </a:t>
            </a:r>
            <a:endParaRPr lang="ru-RU" dirty="0" smtClean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знаменитый</a:t>
            </a:r>
          </a:p>
          <a:p>
            <a:r>
              <a:rPr lang="ru-RU" dirty="0" smtClean="0"/>
              <a:t>великий</a:t>
            </a:r>
          </a:p>
          <a:p>
            <a:r>
              <a:rPr lang="ru-RU" dirty="0" smtClean="0"/>
              <a:t>известный</a:t>
            </a:r>
          </a:p>
          <a:p>
            <a:r>
              <a:rPr lang="ru-RU" dirty="0" smtClean="0"/>
              <a:t>выдающийся</a:t>
            </a:r>
          </a:p>
          <a:p>
            <a:r>
              <a:rPr lang="ru-RU" dirty="0" smtClean="0"/>
              <a:t>славный</a:t>
            </a:r>
          </a:p>
          <a:p>
            <a:r>
              <a:rPr lang="ru-RU" dirty="0" smtClean="0"/>
              <a:t>популярный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01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33" y="73152"/>
            <a:ext cx="2367388" cy="26172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229" y="36586"/>
            <a:ext cx="3969803" cy="26538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33" y="3576447"/>
            <a:ext cx="2199657" cy="3281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9790" y="3674610"/>
            <a:ext cx="2917777" cy="3183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5816" y="3700526"/>
            <a:ext cx="2609850" cy="3133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3916" y="3576447"/>
            <a:ext cx="2798084" cy="32578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89871" y="2827939"/>
            <a:ext cx="37241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FAMOUS PEOPLE</a:t>
            </a:r>
            <a:endParaRPr lang="ru-RU" sz="4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7556" y="14430"/>
            <a:ext cx="4009644" cy="267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7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67388" cy="26172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125" y="-36567"/>
            <a:ext cx="3969803" cy="26538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52698"/>
            <a:ext cx="2199657" cy="3281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7907" y="3613654"/>
            <a:ext cx="2917777" cy="3183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934" y="3623458"/>
            <a:ext cx="2674034" cy="32107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3916" y="3576447"/>
            <a:ext cx="2798084" cy="32578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2356" y="-29362"/>
            <a:ext cx="4009644" cy="2676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81635" y="2867798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Einstein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0113" y="2867798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Columbus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95574" y="2867797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Ronaldo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99597" y="2880710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Presley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35073" y="2899544"/>
            <a:ext cx="1176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Pushkin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34585" y="2889536"/>
            <a:ext cx="995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Peter I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34971" y="2913963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Beethoven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/>
          <p:cNvCxnSpPr>
            <a:stCxn id="2" idx="3"/>
          </p:cNvCxnSpPr>
          <p:nvPr/>
        </p:nvCxnSpPr>
        <p:spPr>
          <a:xfrm>
            <a:off x="2367388" y="1308640"/>
            <a:ext cx="380519" cy="1789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3" idx="1"/>
          </p:cNvCxnSpPr>
          <p:nvPr/>
        </p:nvCxnSpPr>
        <p:spPr>
          <a:xfrm flipH="1">
            <a:off x="1250524" y="1290356"/>
            <a:ext cx="2204601" cy="1736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0" idx="1"/>
          </p:cNvCxnSpPr>
          <p:nvPr/>
        </p:nvCxnSpPr>
        <p:spPr>
          <a:xfrm flipH="1">
            <a:off x="6071616" y="1308639"/>
            <a:ext cx="2110740" cy="1789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4" idx="0"/>
          </p:cNvCxnSpPr>
          <p:nvPr/>
        </p:nvCxnSpPr>
        <p:spPr>
          <a:xfrm flipV="1">
            <a:off x="1099829" y="3218688"/>
            <a:ext cx="6232648" cy="3340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V="1">
            <a:off x="5665684" y="3218688"/>
            <a:ext cx="2704255" cy="1111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7" idx="3"/>
          </p:cNvCxnSpPr>
          <p:nvPr/>
        </p:nvCxnSpPr>
        <p:spPr>
          <a:xfrm flipV="1">
            <a:off x="8887968" y="3169389"/>
            <a:ext cx="1362456" cy="20594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 flipV="1">
            <a:off x="4637326" y="3218688"/>
            <a:ext cx="4740527" cy="859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24" y="425014"/>
            <a:ext cx="1101491" cy="50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88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89560"/>
            <a:ext cx="12193057" cy="70564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aim of the lesson is……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By  the land of the lesson I will be able…..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926079"/>
            <a:ext cx="10515600" cy="3250883"/>
          </a:xfrm>
        </p:spPr>
        <p:txBody>
          <a:bodyPr/>
          <a:lstStyle/>
          <a:p>
            <a:r>
              <a:rPr lang="en-US" dirty="0" smtClean="0"/>
              <a:t>to know…..</a:t>
            </a:r>
          </a:p>
          <a:p>
            <a:r>
              <a:rPr lang="en-US" dirty="0" smtClean="0"/>
              <a:t>to learn……</a:t>
            </a:r>
          </a:p>
          <a:p>
            <a:r>
              <a:rPr lang="en-US" dirty="0" smtClean="0"/>
              <a:t>to tell….</a:t>
            </a:r>
          </a:p>
          <a:p>
            <a:r>
              <a:rPr lang="en-US" dirty="0" smtClean="0"/>
              <a:t>to make….</a:t>
            </a:r>
          </a:p>
          <a:p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948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91150"/>
            <a:ext cx="12193057" cy="66756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360" y="2088296"/>
            <a:ext cx="1139952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 become famous a person  should/may  be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…..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94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67569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46670" cy="2837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207875" y="28380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Pavel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Tretyakov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patron of the arts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founded the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Tretyakov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Gallery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in Moscow.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42083"/>
            <a:ext cx="3626069" cy="3615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626068" y="5065779"/>
            <a:ext cx="80965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Kristina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Pimenova became the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most beautiful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girl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in the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world when she was 5 years.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70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91150"/>
            <a:ext cx="12193057" cy="66756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4780" y="184751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become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famous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person  should/may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be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5952" y="1510314"/>
            <a:ext cx="5181600" cy="4953547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talented</a:t>
            </a:r>
            <a:endParaRPr lang="ru-RU" sz="33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clever</a:t>
            </a:r>
            <a:endParaRPr lang="ru-RU" sz="33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kind</a:t>
            </a:r>
            <a:endParaRPr lang="en-US" sz="33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brave</a:t>
            </a:r>
            <a:endParaRPr lang="ru-RU" sz="3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strong</a:t>
            </a:r>
            <a:endParaRPr lang="ru-RU" sz="3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hard-working</a:t>
            </a:r>
          </a:p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ambitious</a:t>
            </a:r>
            <a:endParaRPr lang="ru-RU" sz="33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handsome/beautiful</a:t>
            </a:r>
          </a:p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creative</a:t>
            </a:r>
          </a:p>
          <a:p>
            <a:r>
              <a:rPr lang="en-US" sz="3300" dirty="0" smtClean="0">
                <a:latin typeface="Times New Roman" pitchFamily="18" charset="0"/>
                <a:cs typeface="Times New Roman" pitchFamily="18" charset="0"/>
              </a:rPr>
              <a:t>generous</a:t>
            </a:r>
          </a:p>
          <a:p>
            <a:r>
              <a:rPr lang="en-US" sz="3300" dirty="0">
                <a:latin typeface="Times New Roman" pitchFamily="18" charset="0"/>
                <a:cs typeface="Times New Roman" pitchFamily="18" charset="0"/>
              </a:rPr>
              <a:t>rich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77607" y="1431487"/>
            <a:ext cx="5181600" cy="5000844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for example …….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91150"/>
            <a:ext cx="12193057" cy="66756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p.91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№№ 4, 8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name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from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interesting  facts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74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383</Words>
  <Application>Microsoft Office PowerPoint</Application>
  <PresentationFormat>Широкоэкранный</PresentationFormat>
  <Paragraphs>133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                                            Month, date</vt:lpstr>
      <vt:lpstr>Презентация PowerPoint</vt:lpstr>
      <vt:lpstr>Презентация PowerPoint</vt:lpstr>
      <vt:lpstr>Презентация PowerPoint</vt:lpstr>
      <vt:lpstr>The aim of the lesson is……  By  the land of the lesson I will be able…..</vt:lpstr>
      <vt:lpstr>To become famous a person  should/may  be…..</vt:lpstr>
      <vt:lpstr>Презентация PowerPoint</vt:lpstr>
      <vt:lpstr>To become famous a person  should/may  be</vt:lpstr>
      <vt:lpstr>p.91 №№ 4, 8</vt:lpstr>
      <vt:lpstr>Fill the table with the information from the text</vt:lpstr>
      <vt:lpstr>Open the door you like</vt:lpstr>
      <vt:lpstr>Презентация PowerPoint</vt:lpstr>
      <vt:lpstr> During today’s lesson I have  </vt:lpstr>
      <vt:lpstr>Steve Jobs died on October 5, he was 56 years old. Here are his parting words: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           March, 15th </dc:title>
  <dc:creator>228</dc:creator>
  <cp:lastModifiedBy>228</cp:lastModifiedBy>
  <cp:revision>54</cp:revision>
  <dcterms:created xsi:type="dcterms:W3CDTF">2023-02-02T17:33:31Z</dcterms:created>
  <dcterms:modified xsi:type="dcterms:W3CDTF">2023-10-23T15:12:25Z</dcterms:modified>
</cp:coreProperties>
</file>