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041D90-41BC-403F-B889-0367ACA1422C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047A38-950C-41D4-B610-EC552DF5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2952328"/>
          </a:xfrm>
        </p:spPr>
        <p:txBody>
          <a:bodyPr/>
          <a:lstStyle/>
          <a:p>
            <a:pPr algn="ctr"/>
            <a:r>
              <a:rPr lang="ru-RU" dirty="0" smtClean="0"/>
              <a:t>Урок математики </a:t>
            </a:r>
            <a:br>
              <a:rPr lang="ru-RU" dirty="0" smtClean="0"/>
            </a:br>
            <a:r>
              <a:rPr lang="ru-RU" dirty="0" smtClean="0"/>
              <a:t>по теме </a:t>
            </a:r>
            <a:br>
              <a:rPr lang="ru-RU" dirty="0" smtClean="0"/>
            </a:br>
            <a:r>
              <a:rPr lang="ru-RU" dirty="0" smtClean="0"/>
              <a:t>«Решение задач. </a:t>
            </a:r>
            <a:br>
              <a:rPr lang="ru-RU" dirty="0" smtClean="0"/>
            </a:br>
            <a:r>
              <a:rPr lang="ru-RU" dirty="0" smtClean="0"/>
              <a:t>Работа со схемами»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Система </a:t>
            </a:r>
            <a:r>
              <a:rPr lang="ru-RU" sz="2800" b="1" dirty="0" err="1" smtClean="0"/>
              <a:t>Занкова</a:t>
            </a:r>
            <a:endParaRPr lang="ru-RU" sz="2800" b="1" dirty="0" smtClean="0"/>
          </a:p>
          <a:p>
            <a:r>
              <a:rPr lang="ru-RU" sz="2800" b="1" dirty="0" smtClean="0"/>
              <a:t>1 класс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0872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Тема урока:</a:t>
            </a:r>
          </a:p>
          <a:p>
            <a:r>
              <a:rPr lang="ru-RU" sz="4000" b="1" i="1" dirty="0" smtClean="0"/>
              <a:t>«Решение задач …»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92494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Цель:</a:t>
            </a:r>
          </a:p>
          <a:p>
            <a:r>
              <a:rPr lang="ru-RU" sz="4000" b="1" i="1" dirty="0" smtClean="0"/>
              <a:t>Мы узнаем …</a:t>
            </a:r>
          </a:p>
          <a:p>
            <a:r>
              <a:rPr lang="ru-RU" sz="4000" b="1" i="1" dirty="0" smtClean="0"/>
              <a:t>Мы будем учиться …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454656"/>
          <a:ext cx="7848871" cy="4782655"/>
        </p:xfrm>
        <a:graphic>
          <a:graphicData uri="http://schemas.openxmlformats.org/drawingml/2006/table">
            <a:tbl>
              <a:tblPr/>
              <a:tblGrid>
                <a:gridCol w="3270363"/>
                <a:gridCol w="4578508"/>
              </a:tblGrid>
              <a:tr h="11141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Calibri"/>
                          <a:cs typeface="Times New Roman"/>
                        </a:rPr>
                        <a:t>Условие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Часть задачи, из которой узнают, что известно.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24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Calibri"/>
                          <a:cs typeface="Times New Roman"/>
                        </a:rPr>
                        <a:t>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Запись, при помощи которой находят ответ на вопрос задачи.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1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Часть задачи, из которой узнают, что нужно найти.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1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Запись, в которой называют ответ на вопрос задачи.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 каких частей состоит задача?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47864" y="2348880"/>
            <a:ext cx="100811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19872" y="3284984"/>
            <a:ext cx="648072" cy="108012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19872" y="3789040"/>
            <a:ext cx="720080" cy="50405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47864" y="6021288"/>
            <a:ext cx="100811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.tif"/>
          <p:cNvPicPr>
            <a:picLocks noChangeAspect="1"/>
          </p:cNvPicPr>
          <p:nvPr/>
        </p:nvPicPr>
        <p:blipFill>
          <a:blip r:embed="rId2" cstate="print"/>
          <a:srcRect l="65504" t="6508" r="3387" b="51740"/>
          <a:stretch>
            <a:fillRect/>
          </a:stretch>
        </p:blipFill>
        <p:spPr>
          <a:xfrm>
            <a:off x="395536" y="2636912"/>
            <a:ext cx="2736304" cy="2399948"/>
          </a:xfrm>
          <a:prstGeom prst="rect">
            <a:avLst/>
          </a:prstGeom>
        </p:spPr>
      </p:pic>
      <p:pic>
        <p:nvPicPr>
          <p:cNvPr id="4" name="Рисунок 3" descr="Image1.tif"/>
          <p:cNvPicPr>
            <a:picLocks noChangeAspect="1"/>
          </p:cNvPicPr>
          <p:nvPr/>
        </p:nvPicPr>
        <p:blipFill>
          <a:blip r:embed="rId2" cstate="print"/>
          <a:srcRect l="34084" t="6508" r="34496" b="51740"/>
          <a:stretch>
            <a:fillRect/>
          </a:stretch>
        </p:blipFill>
        <p:spPr>
          <a:xfrm>
            <a:off x="3203848" y="2636912"/>
            <a:ext cx="2736304" cy="2376264"/>
          </a:xfrm>
          <a:prstGeom prst="rect">
            <a:avLst/>
          </a:prstGeom>
        </p:spPr>
      </p:pic>
      <p:pic>
        <p:nvPicPr>
          <p:cNvPr id="5" name="Рисунок 4" descr="Image2.tif"/>
          <p:cNvPicPr>
            <a:picLocks noChangeAspect="1"/>
          </p:cNvPicPr>
          <p:nvPr/>
        </p:nvPicPr>
        <p:blipFill>
          <a:blip r:embed="rId3" cstate="print"/>
          <a:srcRect l="69327" t="12261" r="1114" b="4713"/>
          <a:stretch>
            <a:fillRect/>
          </a:stretch>
        </p:blipFill>
        <p:spPr>
          <a:xfrm>
            <a:off x="5940152" y="2636912"/>
            <a:ext cx="289341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Составь задачу. </a:t>
            </a:r>
          </a:p>
          <a:p>
            <a:pPr algn="ctr"/>
            <a:r>
              <a:rPr lang="ru-RU" sz="3200" b="1" dirty="0" smtClean="0"/>
              <a:t>Построй схему и запиши решение.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83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Урок математики  по теме  «Решение задач.  Работа со схемами»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по теме  «Решение задач.  Работа со схемами»</dc:title>
  <dc:creator>Admin</dc:creator>
  <cp:lastModifiedBy>Admin</cp:lastModifiedBy>
  <cp:revision>4</cp:revision>
  <dcterms:created xsi:type="dcterms:W3CDTF">2018-01-28T20:22:58Z</dcterms:created>
  <dcterms:modified xsi:type="dcterms:W3CDTF">2018-01-29T19:40:53Z</dcterms:modified>
</cp:coreProperties>
</file>