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95" r:id="rId4"/>
    <p:sldId id="294" r:id="rId5"/>
    <p:sldId id="298" r:id="rId6"/>
    <p:sldId id="304" r:id="rId7"/>
    <p:sldId id="297" r:id="rId8"/>
    <p:sldId id="299" r:id="rId9"/>
    <p:sldId id="305" r:id="rId10"/>
    <p:sldId id="307" r:id="rId11"/>
    <p:sldId id="308" r:id="rId12"/>
    <p:sldId id="309" r:id="rId13"/>
    <p:sldId id="306" r:id="rId14"/>
    <p:sldId id="311" r:id="rId15"/>
    <p:sldId id="292" r:id="rId16"/>
    <p:sldId id="293" r:id="rId17"/>
    <p:sldId id="276" r:id="rId18"/>
    <p:sldId id="260" r:id="rId19"/>
    <p:sldId id="30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00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15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3404-B255-4EDF-B3C6-201604056AF2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4037-777C-4A85-9BFC-C4638A04B7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5" y="1976065"/>
            <a:ext cx="9081115" cy="488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2885" y="908720"/>
            <a:ext cx="9081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British</a:t>
            </a:r>
            <a:r>
              <a:rPr lang="ru-RU" sz="5400" b="1" i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5400" b="1" i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FOOD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1.Write all </a:t>
            </a:r>
            <a:r>
              <a:rPr lang="en-US" i="1" dirty="0" smtClean="0">
                <a:solidFill>
                  <a:srgbClr val="FF0000"/>
                </a:solidFill>
              </a:rPr>
              <a:t>food </a:t>
            </a:r>
            <a:r>
              <a:rPr lang="en-US" i="1" dirty="0">
                <a:solidFill>
                  <a:srgbClr val="FF0000"/>
                </a:solidFill>
              </a:rPr>
              <a:t>and drinks.</a:t>
            </a:r>
            <a:br>
              <a:rPr lang="en-US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papik.pro/uploads/posts/2021-09/1630686327_28-papik-pro-p-detskie-risunki-yedi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4" y="1196752"/>
            <a:ext cx="75119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2.Make up shopping list.</a:t>
            </a:r>
            <a:br>
              <a:rPr lang="en-US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4tololo.ru/sites/default/files/images/201712071316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88832" cy="49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7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3.Make up take away food.</a:t>
            </a:r>
            <a:br>
              <a:rPr lang="en-US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media.istockphoto.com/id/164305081/ru/%D0%B2%D0%B5%D0%BA%D1%82%D0%BE%D1%80%D0%BD%D0%B0%D1%8F/%D0%B5%D0%B4%D0%B0-%D0%BD%D0%B0-%D0%B2%D1%8B%D0%BD%D0%BE%D1%81.jpg?s=612x612&amp;w=0&amp;k=20&amp;c=cvcVvwuyzkuTTVEhcdHXOEHy2zU79rPltbBl6WlA7Kc=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8358"/>
            <a:ext cx="7571184" cy="57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4. Choose </a:t>
            </a:r>
            <a:r>
              <a:rPr lang="en-US" i="1" dirty="0">
                <a:solidFill>
                  <a:srgbClr val="7030A0"/>
                </a:solidFill>
              </a:rPr>
              <a:t>true/false.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805264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Nick is 11.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2.Nick lives in Cambridge.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family has their breakfast at 9 o’clock.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4.Molly likes lemon juice.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5.Children take a packed lunch at school.</a:t>
            </a:r>
          </a:p>
        </p:txBody>
      </p:sp>
    </p:spTree>
    <p:extLst>
      <p:ext uri="{BB962C8B-B14F-4D97-AF65-F5344CB8AC3E}">
        <p14:creationId xmlns:p14="http://schemas.microsoft.com/office/powerpoint/2010/main" val="342405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6.Children eat at 13:30.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7.Molly has got vegetables curry and rice.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8.The father is making a shopping list.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9.The family is having Roast Beef and Yorkshire pudding.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10.The family cooked a Roast Beef on Friday.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611560" y="1820318"/>
          <a:ext cx="8147248" cy="45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aseline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latin typeface="Times New Roman"/>
                          <a:ea typeface="Times New Roman"/>
                        </a:rPr>
                        <a:t>English tea-proverbs and idioms </a:t>
                      </a:r>
                      <a:endParaRPr lang="ru-RU" sz="24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aseline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aseline="0">
                          <a:latin typeface="Times New Roman"/>
                          <a:ea typeface="Times New Roman"/>
                        </a:rPr>
                        <a:t>Russian equivalents</a:t>
                      </a:r>
                      <a:endParaRPr lang="ru-RU" sz="24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latin typeface="Times New Roman"/>
                          <a:ea typeface="Times New Roman"/>
                        </a:rPr>
                        <a:t>Reading the tea-leaves</a:t>
                      </a:r>
                      <a:endParaRPr lang="ru-RU" sz="24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Times New Roman"/>
                        </a:rPr>
                        <a:t>Гадание на кофейной гуще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aseline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2400" baseline="0">
                          <a:latin typeface="Times New Roman"/>
                          <a:ea typeface="Times New Roman"/>
                        </a:rPr>
                        <a:t>usband’s  tea</a:t>
                      </a:r>
                      <a:endParaRPr lang="ru-RU" sz="24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Times New Roman"/>
                        </a:rPr>
                        <a:t>Очень слабый чай, водичка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aseline="0">
                          <a:latin typeface="Times New Roman"/>
                          <a:ea typeface="Times New Roman"/>
                        </a:rPr>
                        <a:t>Not for all the tea in </a:t>
                      </a:r>
                      <a:endParaRPr lang="ru-RU" sz="24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Times New Roman"/>
                        </a:rPr>
                        <a:t>Ни за какие коврижки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aseline="0">
                          <a:latin typeface="Times New Roman"/>
                          <a:ea typeface="Times New Roman"/>
                        </a:rPr>
                        <a:t>Easy as tea-drinking</a:t>
                      </a:r>
                      <a:endParaRPr lang="ru-RU" sz="24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aseline="0" dirty="0">
                          <a:latin typeface="Times New Roman"/>
                          <a:ea typeface="Times New Roman"/>
                        </a:rPr>
                        <a:t>Пустяковое дело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aseline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latin typeface="Times New Roman"/>
                          <a:ea typeface="Times New Roman"/>
                        </a:rPr>
                        <a:t>Storm </a:t>
                      </a:r>
                      <a:r>
                        <a:rPr lang="en-US" sz="2400" baseline="0" dirty="0">
                          <a:latin typeface="Times New Roman"/>
                          <a:ea typeface="Times New Roman"/>
                        </a:rPr>
                        <a:t>in a tea cup</a:t>
                      </a:r>
                      <a:endParaRPr lang="ru-RU" sz="24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baseline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latin typeface="Times New Roman"/>
                          <a:ea typeface="Times New Roman"/>
                        </a:rPr>
                        <a:t>Буря </a:t>
                      </a:r>
                      <a:r>
                        <a:rPr lang="ru-RU" sz="2400" baseline="0" dirty="0">
                          <a:latin typeface="Times New Roman"/>
                          <a:ea typeface="Times New Roman"/>
                        </a:rPr>
                        <a:t>в стакане воды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457200" y="405238"/>
            <a:ext cx="8229600" cy="128588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English  Tea-Proverbs  and Idioms  and Their Russian  Equivalents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242497"/>
              </p:ext>
            </p:extLst>
          </p:nvPr>
        </p:nvGraphicFramePr>
        <p:xfrm>
          <a:off x="467544" y="2083648"/>
          <a:ext cx="8229600" cy="406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5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baseline="0">
                          <a:latin typeface="Times New Roman"/>
                          <a:ea typeface="Times New Roman"/>
                        </a:rPr>
                        <a:t>A quiet cup of tea</a:t>
                      </a:r>
                      <a:endParaRPr lang="ru-RU" sz="25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baseline="0" dirty="0">
                          <a:latin typeface="Times New Roman"/>
                          <a:ea typeface="Times New Roman"/>
                        </a:rPr>
                        <a:t>Чашка чая, выпитая в тишине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baseline="0">
                          <a:latin typeface="Times New Roman"/>
                          <a:ea typeface="Times New Roman"/>
                        </a:rPr>
                        <a:t>One’s cup of tea </a:t>
                      </a:r>
                      <a:endParaRPr lang="ru-RU" sz="25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baseline="0" dirty="0">
                          <a:latin typeface="Times New Roman"/>
                          <a:ea typeface="Times New Roman"/>
                        </a:rPr>
                        <a:t>Увлечение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baseline="0">
                          <a:latin typeface="Times New Roman"/>
                          <a:ea typeface="Times New Roman"/>
                        </a:rPr>
                        <a:t>Make the cup run over</a:t>
                      </a:r>
                      <a:endParaRPr lang="ru-RU" sz="2500" baseline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baseline="0" dirty="0">
                          <a:latin typeface="Times New Roman"/>
                          <a:ea typeface="Times New Roman"/>
                        </a:rPr>
                        <a:t>Переполнить чашу терпения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500" baseline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500" baseline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baseline="0" dirty="0" smtClean="0">
                          <a:latin typeface="Times New Roman"/>
                          <a:ea typeface="Times New Roman"/>
                        </a:rPr>
                        <a:t>Kiss </a:t>
                      </a:r>
                      <a:r>
                        <a:rPr lang="en-US" sz="2500" baseline="0" dirty="0">
                          <a:latin typeface="Times New Roman"/>
                          <a:ea typeface="Times New Roman"/>
                        </a:rPr>
                        <a:t>the cup</a:t>
                      </a:r>
                      <a:endParaRPr lang="ru-RU" sz="2500" baseline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500" baseline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500" baseline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baseline="0" dirty="0" smtClean="0">
                          <a:latin typeface="Times New Roman"/>
                          <a:ea typeface="Times New Roman"/>
                        </a:rPr>
                        <a:t>Пригубить </a:t>
                      </a:r>
                      <a:r>
                        <a:rPr lang="ru-RU" sz="2500" baseline="0" dirty="0">
                          <a:latin typeface="Times New Roman"/>
                          <a:ea typeface="Times New Roman"/>
                        </a:rPr>
                        <a:t>чашку чая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457200" y="571480"/>
            <a:ext cx="8229600" cy="129614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English Proverbs and Idioms and Their Russian Equivalents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67269"/>
              </p:ext>
            </p:extLst>
          </p:nvPr>
        </p:nvGraphicFramePr>
        <p:xfrm>
          <a:off x="4857755" y="3691892"/>
          <a:ext cx="3714772" cy="2737504"/>
        </p:xfrm>
        <a:graphic>
          <a:graphicData uri="http://schemas.openxmlformats.org/drawingml/2006/table">
            <a:tbl>
              <a:tblPr/>
              <a:tblGrid>
                <a:gridCol w="464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3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60285"/>
            <a:ext cx="8518712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People buy food in this place.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made from fruit or berries.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meal between breakfast and dinner.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Christmas food.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British have a …tooth.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British like this drink with tea.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drink is made from fruit.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Children like them very much. They are made from potatoes.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a crossword.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9ca848aa009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5221">
            <a:off x="7332588" y="1178370"/>
            <a:ext cx="1195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n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71546"/>
            <a:ext cx="990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n3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87614">
            <a:off x="610340" y="4099467"/>
            <a:ext cx="1168211" cy="151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3571876"/>
            <a:ext cx="11239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857760"/>
            <a:ext cx="1323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17638">
            <a:off x="3408695" y="5109248"/>
            <a:ext cx="1390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466809">
            <a:off x="3422745" y="3871063"/>
            <a:ext cx="1304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3" name="Group 1636"/>
          <p:cNvGraphicFramePr>
            <a:graphicFrameLocks noGrp="1"/>
          </p:cNvGraphicFramePr>
          <p:nvPr/>
        </p:nvGraphicFramePr>
        <p:xfrm>
          <a:off x="642909" y="1214421"/>
          <a:ext cx="5072098" cy="4361016"/>
        </p:xfrm>
        <a:graphic>
          <a:graphicData uri="http://schemas.openxmlformats.org/drawingml/2006/table">
            <a:tbl>
              <a:tblPr/>
              <a:tblGrid>
                <a:gridCol w="63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5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00166" y="429842"/>
            <a:ext cx="6500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Exchange your crosswords and check them up.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357694"/>
            <a:ext cx="314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words and less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Your mark is ____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artinkin.net/uploads/posts/2021-07/1626835391_26-kartinkin-com-p-semeinii-obed-yeda-krasivo-foto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4"/>
            <a:ext cx="9686057" cy="68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8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1571612"/>
            <a:ext cx="482889" cy="7858181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639529"/>
            <a:ext cx="5500726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Questions to discuss: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913" y="1428736"/>
            <a:ext cx="8607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ANYTHING ABOUT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BRITISH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PEOPLE EAT IN BRITAIN?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FOOD DO BRITISH STUDENTS LIKE AND DISLIKE?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ORDER DISHES IN A RESTAURANT?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 DOCTOR(VEGETARIAN /SPORTSMAN) EATS?</a:t>
            </a:r>
          </a:p>
        </p:txBody>
      </p:sp>
      <p:pic>
        <p:nvPicPr>
          <p:cNvPr id="6" name="Picture 2" descr="C:\Users\рома\Downloads\ед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3352" y="4005064"/>
            <a:ext cx="4118706" cy="240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в ресторан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мен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317"/>
            <a:ext cx="9433048" cy="68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меню он лай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док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297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вегетариа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" y="2786058"/>
            <a:ext cx="2849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Vegetarian</a:t>
            </a:r>
            <a:endParaRPr lang="ru-RU" sz="3600" b="1" dirty="0" smtClean="0"/>
          </a:p>
          <a:p>
            <a:pPr algn="ctr"/>
            <a:r>
              <a:rPr lang="en-US" sz="3600" dirty="0" smtClean="0"/>
              <a:t>[</a:t>
            </a:r>
            <a:r>
              <a:rPr lang="en-US" sz="3600" dirty="0" err="1" smtClean="0"/>
              <a:t>veʤɪˈtɛərɪən</a:t>
            </a:r>
            <a:r>
              <a:rPr lang="en-US" sz="3600" dirty="0" smtClean="0"/>
              <a:t>]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97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спортсм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1531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3"/>
            <a:ext cx="16287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857232"/>
            <a:ext cx="1590675" cy="15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285728"/>
            <a:ext cx="428628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emotions do you feel?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42852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b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emotions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3834" y="142852"/>
            <a:ext cx="1357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b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feelings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71406" y="2571744"/>
            <a:ext cx="928694" cy="5000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714480" y="714356"/>
            <a:ext cx="857256" cy="3571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7356" y="1928802"/>
            <a:ext cx="150019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14480" y="2071678"/>
            <a:ext cx="1143008" cy="9286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393009" y="2393149"/>
            <a:ext cx="1071570" cy="857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1571604" y="20002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07191" y="2678901"/>
            <a:ext cx="1428760" cy="7858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000232" y="1567235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satisfaction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256407">
            <a:off x="1926353" y="2228561"/>
            <a:ext cx="110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happiness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20192359">
            <a:off x="1614075" y="491427"/>
            <a:ext cx="751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rot="20850597">
            <a:off x="2005765" y="963850"/>
            <a:ext cx="889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success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2140294">
            <a:off x="1490329" y="2545158"/>
            <a:ext cx="12527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admiration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8489564">
            <a:off x="-956" y="2510800"/>
            <a:ext cx="748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proud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3662228">
            <a:off x="928662" y="2714620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surprise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572132" y="857232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unsatisfaction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86446" y="1357298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irritation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20920310">
            <a:off x="6072198" y="1928802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boredom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 rot="19330496">
            <a:off x="6373632" y="2460516"/>
            <a:ext cx="928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sadness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7146481">
            <a:off x="7010893" y="2844921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anxiety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001024" y="2928934"/>
            <a:ext cx="57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143372" y="2357430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feel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143372" y="2857496"/>
            <a:ext cx="785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Why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929058" y="335756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Because 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571868" y="3786190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 (not) bored;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3714744" y="4143380"/>
            <a:ext cx="1643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worked hard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643306" y="4572008"/>
            <a:ext cx="1571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relax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428992" y="4929198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answered properly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143240" y="5357826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 active, emotional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500430" y="5786454"/>
            <a:ext cx="22145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fulfilled the task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2928926" y="6215082"/>
            <a:ext cx="3286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received reward (a good mark).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>
            <a:off x="5357818" y="1285860"/>
            <a:ext cx="17859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5500694" y="1714488"/>
            <a:ext cx="1643074" cy="1428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 flipV="1">
            <a:off x="6000760" y="2143116"/>
            <a:ext cx="1357322" cy="35719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 flipV="1">
            <a:off x="6572264" y="2285992"/>
            <a:ext cx="1143008" cy="85725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8036743" y="2607463"/>
            <a:ext cx="1143008" cy="5000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227710" y="2844992"/>
            <a:ext cx="1198957" cy="2238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928794" y="1000108"/>
            <a:ext cx="1785950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school\My_new_fon_3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659295"/>
            <a:ext cx="3643338" cy="769441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Homework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755344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71600" y="4858127"/>
            <a:ext cx="576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2-tub-ru.yandex.net/i?id=192789094-15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000240"/>
            <a:ext cx="4968552" cy="39604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32" y="2990206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Write your foreign friend the recipe of borsch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nmisravle.com/wp-content/uploads/2018/04/meals_of_the_day_workshee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19761"/>
            <a:ext cx="98369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ulino58.ru/wp-content/uploads/3/7/d/37d19766f9e3eea954e9171eae421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" y="384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english.ru/assets/uploads/images/articles/1%20Active%20Vocabulary/Foo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5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cf.ppt-online.org/files1/slide/7/7zM5ChJn4oXgwkUH8mN3LyQFtcVeZ26KlIG9BbdTsq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" y="29038"/>
            <a:ext cx="9120602" cy="68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zentacii.org/upload/cloud/18/09/73806/images/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98"/>
            <a:ext cx="9167731" cy="68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i/IrXAQTFP5lyLhk9jB7UGCn3KfHZEceadbOz1mJ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856984" cy="55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s://image.shutterstock.com/shutterstock/photos/314016716/display_1500/stock-photo-cinema-collection-film-and-movie-and-popcorn-and-d-glass-3140167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4" y="1417638"/>
            <a:ext cx="7694512" cy="70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487</Words>
  <Application>Microsoft Office PowerPoint</Application>
  <PresentationFormat>Экран (4:3)</PresentationFormat>
  <Paragraphs>155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SimSun</vt:lpstr>
      <vt:lpstr>Algerian</vt:lpstr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LET’S WATCH A VIDEO</vt:lpstr>
      <vt:lpstr>1.Write all food and drinks. </vt:lpstr>
      <vt:lpstr>2.Make up shopping list. </vt:lpstr>
      <vt:lpstr>3.Make up take away food. </vt:lpstr>
      <vt:lpstr>4. Choose true/false.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satisfaction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Aigul</cp:lastModifiedBy>
  <cp:revision>89</cp:revision>
  <dcterms:created xsi:type="dcterms:W3CDTF">2011-01-28T21:51:26Z</dcterms:created>
  <dcterms:modified xsi:type="dcterms:W3CDTF">2023-04-06T17:59:54Z</dcterms:modified>
</cp:coreProperties>
</file>