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8" r:id="rId2"/>
    <p:sldId id="256" r:id="rId3"/>
    <p:sldId id="273" r:id="rId4"/>
    <p:sldId id="261" r:id="rId5"/>
    <p:sldId id="259" r:id="rId6"/>
    <p:sldId id="272" r:id="rId7"/>
    <p:sldId id="260" r:id="rId8"/>
    <p:sldId id="271" r:id="rId9"/>
    <p:sldId id="263" r:id="rId10"/>
    <p:sldId id="262" r:id="rId11"/>
    <p:sldId id="267" r:id="rId12"/>
    <p:sldId id="257" r:id="rId13"/>
    <p:sldId id="270" r:id="rId14"/>
    <p:sldId id="26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8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4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2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9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9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0E95-98B2-453C-B21A-A6BBCC382A3B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BE1A-5304-4472-A2E1-1A8670E4A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el_school20@mosreg.ru" TargetMode="External"/><Relationship Id="rId2" Type="http://schemas.openxmlformats.org/officeDocument/2006/relationships/hyperlink" Target="http://schkz-schel.edumsko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079087"/>
          </a:xfrm>
        </p:spPr>
        <p:txBody>
          <a:bodyPr>
            <a:normAutofit fontScale="90000"/>
          </a:bodyPr>
          <a:lstStyle/>
          <a:p>
            <a:pPr>
              <a:tabLst>
                <a:tab pos="4397375" algn="l"/>
                <a:tab pos="4572000" algn="l"/>
              </a:tabLst>
            </a:pP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/>
              <a:t>МУНИЦИПАЛЬНОЕ БЮДЖЕТНОЕ ОБЩЕОБРАЗОВАТЕЛЬНОЕ </a:t>
            </a:r>
            <a:r>
              <a:rPr lang="ru-RU" sz="1200" b="1" dirty="0" err="1"/>
              <a:t>йцы</a:t>
            </a:r>
            <a:r>
              <a:rPr lang="ru-RU" sz="1200" b="1" dirty="0"/>
              <a:t> т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СРЕДНЯЯ ОБЩЕОБРАЗОВАТЕЛЬНАЯ ШКОЛА № 20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ГОРОДСКОГО ОКРУГА ЩЁЛКОВО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141113, Московская область, г. о. Щёлково, п. Краснознаменский, </a:t>
            </a:r>
            <a:r>
              <a:rPr lang="ru-RU" sz="1200" dirty="0" err="1"/>
              <a:t>ул.Толстого</a:t>
            </a:r>
            <a:r>
              <a:rPr lang="ru-RU" sz="1200" dirty="0"/>
              <a:t>,  стр.1 Телефон: +7(496)566-74-03</a:t>
            </a:r>
            <a:br>
              <a:rPr lang="ru-RU" sz="1200" dirty="0"/>
            </a:br>
            <a:r>
              <a:rPr lang="ru-RU" sz="1200" dirty="0"/>
              <a:t>Сайт: </a:t>
            </a:r>
            <a:r>
              <a:rPr lang="ru-RU" sz="1200" u="sng" dirty="0">
                <a:hlinkClick r:id="rId2"/>
              </a:rPr>
              <a:t>http://sch</a:t>
            </a:r>
            <a:r>
              <a:rPr lang="en-US" sz="1200" u="sng" dirty="0" err="1">
                <a:hlinkClick r:id="rId2"/>
              </a:rPr>
              <a:t>kz</a:t>
            </a:r>
            <a:r>
              <a:rPr lang="ru-RU" sz="1200" u="sng" dirty="0">
                <a:hlinkClick r:id="rId2"/>
              </a:rPr>
              <a:t>-schel.edumsko.ru</a:t>
            </a:r>
            <a:r>
              <a:rPr lang="ru-RU" sz="1200" dirty="0"/>
              <a:t>;   электронная почта: </a:t>
            </a:r>
            <a:r>
              <a:rPr lang="ru-RU" sz="1200" u="sng" dirty="0">
                <a:hlinkClick r:id="rId3"/>
              </a:rPr>
              <a:t>shel_school20@mosreg.ru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СТРУКТУРНОЕ ПОДРАЗДЕЛЕНИЕ «ДЕТСКИЙ САД «РОДНИЧОК»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п. Краснознаменский, стр.7      8(496)566- 80-37, электронная </a:t>
            </a:r>
            <a:r>
              <a:rPr lang="ru-RU" sz="1200" dirty="0" smtClean="0"/>
              <a:t>почта:shel_ds35@mosreg.r</a:t>
            </a:r>
            <a:r>
              <a:rPr lang="en-US" sz="1200" dirty="0" smtClean="0"/>
              <a:t>u</a:t>
            </a: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Сенсорное</a:t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детей раннего возраста </a:t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посредством дидактических игр</a:t>
            </a:r>
            <a:r>
              <a:rPr lang="ru-RU" sz="3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25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3412" y="632949"/>
            <a:ext cx="8417859" cy="57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915" y="6079088"/>
            <a:ext cx="2916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Подготовила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воспитатель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Зеленкова М.Э.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6862"/>
            <a:ext cx="9144000" cy="5611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«Собери по образцу»          «Волшебные стаканчики»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" y="1007800"/>
            <a:ext cx="4042225" cy="5648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7" y="1007800"/>
            <a:ext cx="3840717" cy="56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074" y="249487"/>
            <a:ext cx="8255237" cy="639276"/>
          </a:xfrm>
        </p:spPr>
        <p:txBody>
          <a:bodyPr>
            <a:noAutofit/>
          </a:bodyPr>
          <a:lstStyle/>
          <a:p>
            <a:r>
              <a:rPr lang="ru-RU" sz="2000" b="1" i="1" dirty="0"/>
              <a:t> Вот как мы играем:</a:t>
            </a:r>
            <a:endParaRPr lang="ru-RU" sz="2000" dirty="0"/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«Веселые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прищепки»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1" y="1277911"/>
            <a:ext cx="3857625" cy="5351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96" y="1277911"/>
            <a:ext cx="4455036" cy="53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32" y="34043"/>
            <a:ext cx="9144000" cy="83343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Сенсорика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(от лат. «восприятие») – это категория, описывающая непосредственное восприятие ощущений, внешних воздействий.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25" y="1499914"/>
            <a:ext cx="4297610" cy="4927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" y="1479176"/>
            <a:ext cx="3671047" cy="4948518"/>
          </a:xfrm>
          <a:prstGeom prst="rect">
            <a:avLst/>
          </a:prstGeom>
        </p:spPr>
      </p:pic>
      <p:pic>
        <p:nvPicPr>
          <p:cNvPr id="1026" name="Picture 2" descr="http://klubmama.ru/uploads/posts/2022-08/1661558565_40-klubmama-ru-p-igra-podelki-na-peske-tsel-foto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59" y="-7620806"/>
            <a:ext cx="6085582" cy="48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6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7756" y="215154"/>
            <a:ext cx="3597779" cy="79337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Развивающая книга «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зоопарке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75" y="1223682"/>
            <a:ext cx="4115340" cy="5499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9" y="349517"/>
            <a:ext cx="4305023" cy="5459612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55270" y="6064624"/>
            <a:ext cx="3597779" cy="65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«Цветные шарики»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8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257"/>
            <a:ext cx="4346318" cy="6085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2" y="1172691"/>
            <a:ext cx="4346318" cy="516828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47947" y="565357"/>
            <a:ext cx="3597779" cy="441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Матрёшкины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 наряды</a:t>
            </a:r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1143000" y="-147918"/>
            <a:ext cx="6858000" cy="1479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7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74812"/>
            <a:ext cx="4154651" cy="5626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68" y="1149640"/>
            <a:ext cx="4107379" cy="5394464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8969" y="395778"/>
            <a:ext cx="3597779" cy="44171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«Покорми петушка»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04790" y="6091517"/>
            <a:ext cx="3597779" cy="632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«Красивый хвост у петушка»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8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148056"/>
            <a:ext cx="9144000" cy="104835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Мир входит в сознание человека лишь через дверь органов внешних чувств. Если она закрыта, то он не может войти в него, не может вступить с ним в связь. Мир тогда не существует для сознания.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Б.Прейер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4" y="1136590"/>
            <a:ext cx="5401946" cy="55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3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850" y="-13447"/>
            <a:ext cx="8485974" cy="6871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Основное содержание</a:t>
            </a:r>
            <a:r>
              <a:rPr lang="ru-RU" sz="2000" dirty="0"/>
              <a:t> </a:t>
            </a:r>
            <a:r>
              <a:rPr lang="ru-RU" sz="2000" b="1" dirty="0"/>
              <a:t>сенсорного</a:t>
            </a:r>
            <a:r>
              <a:rPr lang="ru-RU" sz="2000" dirty="0"/>
              <a:t> воспитания </a:t>
            </a:r>
            <a:r>
              <a:rPr lang="ru-RU" sz="2000" b="1" dirty="0"/>
              <a:t>в</a:t>
            </a:r>
            <a:r>
              <a:rPr lang="ru-RU" sz="2000" dirty="0"/>
              <a:t> </a:t>
            </a:r>
            <a:r>
              <a:rPr lang="ru-RU" sz="2000" b="1" dirty="0"/>
              <a:t>детском</a:t>
            </a:r>
            <a:r>
              <a:rPr lang="ru-RU" sz="2000" dirty="0"/>
              <a:t> </a:t>
            </a:r>
            <a:r>
              <a:rPr lang="ru-RU" sz="2000" b="1" dirty="0"/>
              <a:t>саду</a:t>
            </a:r>
            <a:r>
              <a:rPr lang="ru-RU" sz="2000" dirty="0"/>
              <a:t> – это ознакомление детей с </a:t>
            </a:r>
            <a:r>
              <a:rPr lang="ru-RU" sz="2000" b="1" dirty="0"/>
              <a:t>сенсорными</a:t>
            </a:r>
            <a:r>
              <a:rPr lang="ru-RU" sz="2000" dirty="0"/>
              <a:t> эталонами и обогащение способами обследования предметов. </a:t>
            </a:r>
            <a:r>
              <a:rPr lang="ru-RU" sz="2000" b="1" dirty="0"/>
              <a:t>Сенсорное</a:t>
            </a:r>
            <a:r>
              <a:rPr lang="ru-RU" sz="2000" dirty="0"/>
              <a:t> воспитание дошкольников направлено на то, чтобы научить детей точно, полно, и расчленено воспринимать предметы, их разнообразные свойства и отношения (цвет, форму, </a:t>
            </a:r>
            <a:r>
              <a:rPr lang="ru-RU" sz="2000" dirty="0" smtClean="0"/>
              <a:t>величину</a:t>
            </a:r>
            <a:r>
              <a:rPr lang="ru-RU" sz="2000" dirty="0"/>
              <a:t>, расположение в пространстве</a:t>
            </a:r>
            <a:r>
              <a:rPr lang="ru-RU" sz="2000" dirty="0" smtClean="0"/>
              <a:t>).</a:t>
            </a:r>
          </a:p>
          <a:p>
            <a:pPr algn="l"/>
            <a:endParaRPr lang="ru-RU" sz="2000" dirty="0"/>
          </a:p>
        </p:txBody>
      </p:sp>
      <p:pic>
        <p:nvPicPr>
          <p:cNvPr id="1026" name="Picture 2" descr="https://buroperevodov.su/800/600/https/vsesvoimirykami.ru/wp-content/uploads/2019/02/igrushki-dlya-malyshej-svoimi-rukami-38-1024x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uroperevodov.su/800/600/https/vsesvoimirykami.ru/wp-content/uploads/2019/02/igrushki-dlya-malyshej-svoimi-rukami-38-1024x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нсорика - фотоотчёты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17059"/>
            <a:ext cx="4370388" cy="45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енсорное развитие детей в ДОУ: почему это важн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38" y="2017059"/>
            <a:ext cx="4202936" cy="45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0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850" y="1"/>
            <a:ext cx="8485974" cy="6858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Непосредственно-образовательная деятельность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0" y="497541"/>
            <a:ext cx="4026432" cy="6015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92" y="497542"/>
            <a:ext cx="4026432" cy="60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610" y="141191"/>
            <a:ext cx="6858000" cy="39669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Игры - эксперименты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9" y="1149724"/>
            <a:ext cx="3857625" cy="537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84" y="1149724"/>
            <a:ext cx="38576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"/>
            <a:ext cx="6858000" cy="457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игры - эксперименты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0" y="457201"/>
            <a:ext cx="4319867" cy="6266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3" y="457201"/>
            <a:ext cx="4198843" cy="62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29553"/>
            <a:ext cx="4093263" cy="5394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46" y="123272"/>
            <a:ext cx="4002666" cy="57665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1" y="-584497"/>
            <a:ext cx="4362205" cy="15392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«Длинные дорожки»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01970" y="6078070"/>
            <a:ext cx="3465512" cy="645459"/>
          </a:xfrm>
        </p:spPr>
        <p:txBody>
          <a:bodyPr>
            <a:normAutofit/>
          </a:bodyPr>
          <a:lstStyle/>
          <a:p>
            <a:r>
              <a:rPr lang="ru-RU" dirty="0" smtClean="0"/>
              <a:t>«Кто первый?»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5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6" y="726282"/>
            <a:ext cx="2873523" cy="36297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«Узнай цвет»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2" y="1182192"/>
            <a:ext cx="4311525" cy="556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31" y="255494"/>
            <a:ext cx="4026909" cy="5920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229" y="6139713"/>
            <a:ext cx="255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«Подбери по форме»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1"/>
            <a:ext cx="9144000" cy="6857999"/>
          </a:xfrm>
        </p:spPr>
        <p:txBody>
          <a:bodyPr/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«Собери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ирамидку»</a:t>
            </a:r>
          </a:p>
          <a:p>
            <a:pPr algn="l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«Бусы для мамы»                                           «Разноцветный  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коврик»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205069"/>
            <a:ext cx="2798037" cy="4593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63" y="205069"/>
            <a:ext cx="2998274" cy="4593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67" y="1894460"/>
            <a:ext cx="2832707" cy="46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152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                  МУНИЦИПАЛЬНОЕ БЮДЖЕТНОЕ ОБЩЕОБРАЗОВАТЕЛЬНОЕ йцы т СРЕДНЯЯ ОБЩЕОБРАЗОВАТЕЛЬНАЯ ШКОЛА № 20 ГОРОДСКОГО ОКРУГА ЩЁЛКОВО 141113, Московская область, г. о. Щёлково, п. Краснознаменский, ул.Толстого,  стр.1 Телефон: +7(496)566-74-03 Сайт: http://schkz-schel.edumsko.ru;   электронная почта: shel_school20@mosreg.ru СТРУКТУРНОЕ ПОДРАЗДЕЛЕНИЕ «ДЕТСКИЙ САД «РОДНИЧОК» п. Краснознаменский, стр.7      8(496)566- 80-37, электронная почта:shel_ds35@mosreg.ru      «Сенсорное развитие детей раннего возраста  посредством дидактических игр»   </vt:lpstr>
      <vt:lpstr>Презентация PowerPoint</vt:lpstr>
      <vt:lpstr>Презентация PowerPoint</vt:lpstr>
      <vt:lpstr>Презентация PowerPoint</vt:lpstr>
      <vt:lpstr>Игры - эксперименты </vt:lpstr>
      <vt:lpstr> игры - эксперименты </vt:lpstr>
      <vt:lpstr>«Длинные дорожки»</vt:lpstr>
      <vt:lpstr> «Узнай цвет» </vt:lpstr>
      <vt:lpstr>Презентация PowerPoint</vt:lpstr>
      <vt:lpstr>              «Собери по образцу»          «Волшебные стаканчики»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43</cp:revision>
  <dcterms:created xsi:type="dcterms:W3CDTF">2022-10-26T07:27:41Z</dcterms:created>
  <dcterms:modified xsi:type="dcterms:W3CDTF">2023-11-04T09:21:14Z</dcterms:modified>
</cp:coreProperties>
</file>