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256" r:id="rId3"/>
    <p:sldId id="257" r:id="rId4"/>
    <p:sldId id="258" r:id="rId5"/>
    <p:sldId id="260" r:id="rId6"/>
    <p:sldId id="261" r:id="rId7"/>
    <p:sldId id="356" r:id="rId8"/>
    <p:sldId id="353" r:id="rId9"/>
    <p:sldId id="328" r:id="rId10"/>
    <p:sldId id="355" r:id="rId11"/>
    <p:sldId id="276" r:id="rId12"/>
    <p:sldId id="357" r:id="rId13"/>
    <p:sldId id="311" r:id="rId14"/>
    <p:sldId id="290" r:id="rId15"/>
    <p:sldId id="337" r:id="rId16"/>
    <p:sldId id="293" r:id="rId17"/>
    <p:sldId id="294" r:id="rId18"/>
    <p:sldId id="348" r:id="rId19"/>
    <p:sldId id="301" r:id="rId20"/>
    <p:sldId id="319" r:id="rId21"/>
    <p:sldId id="358" r:id="rId22"/>
    <p:sldId id="34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2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A594-BEF7-48CD-AA73-171C5FA45643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F378-0235-4E22-BC54-E2FCF6A09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022%20-%20&#1050;&#1072;&#1082;&#1072;&#1103;%20&#1073;&#1099;&#1074;&#1072;&#1077;&#1090;%20&#1088;&#1086;&#1089;&#1072;%20&#1085;&#1072;%20&#1090;&#1088;&#1072;&#1074;&#1077;%2000_00_08-00_01_18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76;&#1083;&#1103;&#1086;&#1090;&#1082;&#1088;&#1099;&#1090;&#1086;&#1075;&#1086;%20&#1091;&#1088;&#1086;&#1082;&#1072;\&#1050;&#1072;&#1082;&#1072;&#1103;%20&#1073;&#1099;&#1074;&#1072;&#1077;&#1090;%20&#1088;&#1086;&#1089;&#1072;%20&#1085;&#1072;%20&#1090;&#1088;&#1072;&#1074;&#1077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4068172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022 - Какая бывает роса на траве 00_00_08-00_01_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-152400" y="6553200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990600"/>
            <a:ext cx="7391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Роса – мелкие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капли влаги,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оседающие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на растениях,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почве при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наступлении утренней или вечерней прохлады.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Словарь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Ожегова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0934"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43428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Какая бывает роса на траве.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219200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(описание)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кая бывает роса на трав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93713" y="571500"/>
            <a:ext cx="10134601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3617" y="-381000"/>
            <a:ext cx="1086761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0"/>
            <a:ext cx="74706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33400" y="-152400"/>
            <a:ext cx="7470648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Словарь настроени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й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28600" y="1752600"/>
            <a:ext cx="38100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удивление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81000" y="29718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восхищение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81000" y="42672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переживание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57200" y="55626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радость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876800" y="54864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грусть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953000" y="16764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тоска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953000" y="28194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тревога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953000" y="4038600"/>
            <a:ext cx="373380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восторг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990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257800" cy="316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587375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6015"/>
            <a:ext cx="9541681" cy="71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3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52600" y="5791200"/>
            <a:ext cx="6602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Листок, как бархат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57400" y="914400"/>
            <a:ext cx="498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Капелька, как шарик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668"/>
            <a:ext cx="9372600" cy="75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90600"/>
            <a:ext cx="2928938" cy="41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2286000"/>
            <a:ext cx="24919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знаем?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999" y="2362200"/>
            <a:ext cx="280166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узнать?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562600"/>
            <a:ext cx="6208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нового узнали?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4419600"/>
            <a:ext cx="2711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Н.Толстой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838200"/>
            <a:ext cx="68584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Путешествие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2209800"/>
            <a:ext cx="105830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9060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я открыл для себя…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особенно удивило…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поражён…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испытал…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приятно, что…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оконча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29146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668"/>
            <a:ext cx="9372600" cy="75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371088"/>
            <a:ext cx="8305800" cy="3486912"/>
          </a:xfrm>
        </p:spPr>
        <p:txBody>
          <a:bodyPr>
            <a:noAutofit/>
          </a:bodyPr>
          <a:lstStyle/>
          <a:p>
            <a:pPr algn="ctr"/>
            <a:endParaRPr lang="ru-RU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81000"/>
            <a:ext cx="8153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Путешествие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4800" dirty="0" smtClean="0"/>
              <a:t>– </a:t>
            </a:r>
            <a:endParaRPr lang="en-US" sz="4800" dirty="0" smtClean="0"/>
          </a:p>
          <a:p>
            <a:r>
              <a:rPr lang="ru-RU" sz="4000" b="1" dirty="0" smtClean="0"/>
              <a:t>поездка или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передвижение </a:t>
            </a:r>
            <a:endParaRPr lang="en-US" sz="4000" b="1" dirty="0" smtClean="0"/>
          </a:p>
          <a:p>
            <a:r>
              <a:rPr lang="ru-RU" sz="4000" b="1" dirty="0" smtClean="0"/>
              <a:t>пешком по какой-либо </a:t>
            </a:r>
            <a:endParaRPr lang="en-US" sz="4000" b="1" dirty="0" smtClean="0"/>
          </a:p>
          <a:p>
            <a:r>
              <a:rPr lang="ru-RU" sz="4000" b="1" dirty="0" smtClean="0"/>
              <a:t>местности,</a:t>
            </a:r>
          </a:p>
          <a:p>
            <a:r>
              <a:rPr lang="ru-RU" sz="4000" b="1" dirty="0" smtClean="0"/>
              <a:t>странам, обычно для ознакомления </a:t>
            </a:r>
            <a:endParaRPr lang="en-US" sz="4000" b="1" dirty="0" smtClean="0"/>
          </a:p>
          <a:p>
            <a:r>
              <a:rPr lang="ru-RU" sz="4000" b="1" dirty="0" smtClean="0"/>
              <a:t>или отдыха.</a:t>
            </a:r>
            <a:endParaRPr lang="en-US" sz="4000" b="1" dirty="0" smtClean="0"/>
          </a:p>
          <a:p>
            <a:r>
              <a:rPr lang="en-US" sz="4000" b="1" dirty="0" smtClean="0"/>
              <a:t>                             </a:t>
            </a:r>
            <a:r>
              <a:rPr lang="ru-RU" sz="4000" b="1" i="1" dirty="0" smtClean="0"/>
              <a:t>Словарь Ожегова</a:t>
            </a:r>
          </a:p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838200"/>
            <a:ext cx="68584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Путешествие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895600"/>
            <a:ext cx="389164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увидеть </a:t>
            </a:r>
          </a:p>
          <a:p>
            <a:pPr algn="ctr"/>
            <a:r>
              <a:rPr lang="ru-RU" sz="4400" b="1" dirty="0" smtClean="0"/>
              <a:t>что-либо уже</a:t>
            </a:r>
          </a:p>
          <a:p>
            <a:pPr algn="ctr"/>
            <a:r>
              <a:rPr lang="ru-RU" sz="4400" b="1" dirty="0" smtClean="0"/>
              <a:t> знакомое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2819400"/>
            <a:ext cx="349736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открыть </a:t>
            </a:r>
          </a:p>
          <a:p>
            <a:pPr algn="ctr"/>
            <a:r>
              <a:rPr lang="ru-RU" sz="4400" b="1" dirty="0" smtClean="0"/>
              <a:t>для себя </a:t>
            </a:r>
          </a:p>
          <a:p>
            <a:pPr algn="ctr"/>
            <a:r>
              <a:rPr lang="ru-RU" sz="4400" b="1" dirty="0" smtClean="0"/>
              <a:t>незнакомое</a:t>
            </a:r>
            <a:endParaRPr lang="ru-RU" sz="4400" b="1" dirty="0"/>
          </a:p>
        </p:txBody>
      </p:sp>
      <p:sp>
        <p:nvSpPr>
          <p:cNvPr id="5" name="Стрелка вниз 4"/>
          <p:cNvSpPr/>
          <p:nvPr/>
        </p:nvSpPr>
        <p:spPr>
          <a:xfrm rot="3119115" flipH="1">
            <a:off x="3820532" y="1668630"/>
            <a:ext cx="234491" cy="1618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05226" flipH="1">
            <a:off x="5604011" y="1709915"/>
            <a:ext cx="234491" cy="1618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90600"/>
            <a:ext cx="2928938" cy="41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2286000"/>
            <a:ext cx="24919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знаем?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999" y="2362200"/>
            <a:ext cx="28016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узнать?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4419600"/>
            <a:ext cx="2711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Н.Толстой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09600"/>
            <a:ext cx="346306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1000"/>
            <a:ext cx="5233988" cy="461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76600"/>
            <a:ext cx="4419600" cy="305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19400"/>
            <a:ext cx="403089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17162">
            <a:off x="4453012" y="4502451"/>
            <a:ext cx="1480972" cy="213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95938">
            <a:off x="7152975" y="4702591"/>
            <a:ext cx="1306919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4724400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wnloads\Word Art 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7" descr="C:\Users\1\Downloads\Word Art 1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Word Art 1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wnloads\Word Art 1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124200"/>
            <a:ext cx="3962400" cy="310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67419">
            <a:off x="478276" y="360313"/>
            <a:ext cx="35425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5013">
            <a:off x="4578548" y="926902"/>
            <a:ext cx="51625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3579">
            <a:off x="5558069" y="4567469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64067">
            <a:off x="7090217" y="464458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064508"/>
            <a:ext cx="1981200" cy="27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69460">
            <a:off x="821703" y="4545597"/>
            <a:ext cx="170314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2|10.3|11|11.6|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130</Words>
  <PresentationFormat>Экран (4:3)</PresentationFormat>
  <Paragraphs>56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Какая бывает роса на траве.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Альберт</dc:creator>
  <cp:lastModifiedBy>Пользователь Windows</cp:lastModifiedBy>
  <cp:revision>53</cp:revision>
  <dcterms:created xsi:type="dcterms:W3CDTF">2012-01-19T17:55:01Z</dcterms:created>
  <dcterms:modified xsi:type="dcterms:W3CDTF">2019-12-05T03:40:53Z</dcterms:modified>
</cp:coreProperties>
</file>