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1" r:id="rId3"/>
    <p:sldId id="282" r:id="rId4"/>
    <p:sldId id="257" r:id="rId5"/>
    <p:sldId id="287" r:id="rId6"/>
    <p:sldId id="288" r:id="rId7"/>
    <p:sldId id="289" r:id="rId8"/>
    <p:sldId id="291" r:id="rId9"/>
    <p:sldId id="292" r:id="rId10"/>
    <p:sldId id="293" r:id="rId11"/>
    <p:sldId id="290" r:id="rId12"/>
    <p:sldId id="285" r:id="rId13"/>
    <p:sldId id="284" r:id="rId14"/>
    <p:sldId id="258" r:id="rId15"/>
    <p:sldId id="260" r:id="rId16"/>
    <p:sldId id="259" r:id="rId17"/>
    <p:sldId id="261" r:id="rId18"/>
    <p:sldId id="262" r:id="rId19"/>
    <p:sldId id="263" r:id="rId20"/>
    <p:sldId id="264" r:id="rId21"/>
    <p:sldId id="294" r:id="rId22"/>
    <p:sldId id="295" r:id="rId23"/>
    <p:sldId id="286" r:id="rId24"/>
    <p:sldId id="265" r:id="rId25"/>
    <p:sldId id="266" r:id="rId26"/>
    <p:sldId id="268" r:id="rId27"/>
    <p:sldId id="267" r:id="rId28"/>
    <p:sldId id="283" r:id="rId29"/>
    <p:sldId id="269" r:id="rId30"/>
    <p:sldId id="270" r:id="rId31"/>
    <p:sldId id="271" r:id="rId32"/>
    <p:sldId id="272" r:id="rId33"/>
    <p:sldId id="273" r:id="rId34"/>
    <p:sldId id="274" r:id="rId35"/>
    <p:sldId id="296" r:id="rId36"/>
    <p:sldId id="280" r:id="rId37"/>
    <p:sldId id="297" r:id="rId38"/>
    <p:sldId id="298" r:id="rId39"/>
    <p:sldId id="299" r:id="rId40"/>
    <p:sldId id="275" r:id="rId41"/>
    <p:sldId id="276" r:id="rId42"/>
    <p:sldId id="277" r:id="rId43"/>
    <p:sldId id="27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6D1D"/>
    <a:srgbClr val="83C937"/>
    <a:srgbClr val="D0E9C6"/>
    <a:srgbClr val="89E07A"/>
    <a:srgbClr val="C9E1BF"/>
    <a:srgbClr val="B7E2A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04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0F322-E699-4BB0-9DBA-26F0763983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6867CC-50DE-46FE-B24B-BEDA4E6392E3}">
      <dgm:prSet phldrT="[Текст]" custT="1"/>
      <dgm:spPr>
        <a:solidFill>
          <a:srgbClr val="89E07A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Это </a:t>
          </a:r>
          <a:r>
            <a:rPr lang="ru-RU" sz="1600" b="1" u="none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педагогическая система</a:t>
          </a:r>
          <a:r>
            <a:rPr lang="ru-RU" sz="16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которая основана на приоритете ценности здоровья</a:t>
          </a:r>
          <a:endParaRPr lang="ru-RU" sz="1600" b="0" dirty="0">
            <a:solidFill>
              <a:schemeClr val="tx1"/>
            </a:solidFill>
          </a:endParaRPr>
        </a:p>
      </dgm:t>
    </dgm:pt>
    <dgm:pt modelId="{98B0593D-3685-4113-B9D0-75C872E0702F}" type="parTrans" cxnId="{B442CCFC-BCB2-4A7D-8B9D-754A32307F22}">
      <dgm:prSet/>
      <dgm:spPr/>
      <dgm:t>
        <a:bodyPr/>
        <a:lstStyle/>
        <a:p>
          <a:endParaRPr lang="ru-RU"/>
        </a:p>
      </dgm:t>
    </dgm:pt>
    <dgm:pt modelId="{DF51005A-17ED-4E0D-A272-8D0D52166AFF}" type="sibTrans" cxnId="{B442CCFC-BCB2-4A7D-8B9D-754A32307F22}">
      <dgm:prSet/>
      <dgm:spPr/>
      <dgm:t>
        <a:bodyPr/>
        <a:lstStyle/>
        <a:p>
          <a:endParaRPr lang="ru-RU"/>
        </a:p>
      </dgm:t>
    </dgm:pt>
    <dgm:pt modelId="{904F6EB8-D44F-427A-B499-1684C6ECB15C}">
      <dgm:prSet phldrT="[Текст]" custT="1"/>
      <dgm:spPr>
        <a:solidFill>
          <a:srgbClr val="89E07A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Это </a:t>
          </a:r>
          <a:r>
            <a:rPr lang="ru-RU" sz="1600" b="1" u="none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образовательная система</a:t>
          </a:r>
          <a:r>
            <a:rPr lang="ru-RU" sz="16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которая ставит на первое место приоритет культуры здоровья</a:t>
          </a:r>
          <a:endParaRPr lang="ru-RU" sz="1600" b="0" dirty="0">
            <a:solidFill>
              <a:schemeClr val="tx1"/>
            </a:solidFill>
          </a:endParaRPr>
        </a:p>
      </dgm:t>
    </dgm:pt>
    <dgm:pt modelId="{BD817383-CEDD-44BE-A09B-ACAA5E727661}" type="parTrans" cxnId="{F3F27B49-3BA1-4E95-9F04-AFFA5C4B6AB5}">
      <dgm:prSet/>
      <dgm:spPr/>
      <dgm:t>
        <a:bodyPr/>
        <a:lstStyle/>
        <a:p>
          <a:endParaRPr lang="ru-RU"/>
        </a:p>
      </dgm:t>
    </dgm:pt>
    <dgm:pt modelId="{CB127AD6-05F3-4280-A698-4B73C4E4BA94}" type="sibTrans" cxnId="{F3F27B49-3BA1-4E95-9F04-AFFA5C4B6AB5}">
      <dgm:prSet/>
      <dgm:spPr/>
      <dgm:t>
        <a:bodyPr/>
        <a:lstStyle/>
        <a:p>
          <a:endParaRPr lang="ru-RU"/>
        </a:p>
      </dgm:t>
    </dgm:pt>
    <dgm:pt modelId="{ED56A643-8492-4B8A-B330-3798049317CE}">
      <dgm:prSet phldrT="[Текст]" custT="1"/>
      <dgm:spPr>
        <a:solidFill>
          <a:srgbClr val="89E07A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Это </a:t>
          </a:r>
          <a:r>
            <a:rPr lang="ru-RU" sz="1600" b="1" u="none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область медико-психолого-педагогических знаний</a:t>
          </a:r>
          <a:r>
            <a:rPr lang="en-US" sz="1600" b="1" u="none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</a:t>
          </a:r>
          <a:r>
            <a:rPr lang="ru-RU" sz="16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которые основываются на построении образовательного процесса, учитывая интересы здоровья школьников и учителей.</a:t>
          </a:r>
          <a:r>
            <a:rPr lang="ru-RU" sz="1600" b="0" u="none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endParaRPr lang="ru-RU" sz="1600" b="0" u="none" dirty="0">
            <a:solidFill>
              <a:schemeClr val="tx1"/>
            </a:solidFill>
          </a:endParaRPr>
        </a:p>
      </dgm:t>
    </dgm:pt>
    <dgm:pt modelId="{04813279-F79A-462A-94BD-0F9978B6751B}" type="parTrans" cxnId="{19E2B50B-0AA6-434E-AC8F-A98F275AE566}">
      <dgm:prSet/>
      <dgm:spPr/>
      <dgm:t>
        <a:bodyPr/>
        <a:lstStyle/>
        <a:p>
          <a:endParaRPr lang="ru-RU"/>
        </a:p>
      </dgm:t>
    </dgm:pt>
    <dgm:pt modelId="{7CA7180B-65FB-42A8-9055-16AF66DB8FE6}" type="sibTrans" cxnId="{19E2B50B-0AA6-434E-AC8F-A98F275AE566}">
      <dgm:prSet/>
      <dgm:spPr/>
      <dgm:t>
        <a:bodyPr/>
        <a:lstStyle/>
        <a:p>
          <a:endParaRPr lang="ru-RU"/>
        </a:p>
      </dgm:t>
    </dgm:pt>
    <dgm:pt modelId="{C0B4E66B-5E4B-4540-8016-1FCCF7C45447}">
      <dgm:prSet custT="1"/>
      <dgm:spPr>
        <a:solidFill>
          <a:srgbClr val="89E07A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Это </a:t>
          </a:r>
          <a:r>
            <a:rPr lang="ru-RU" sz="1600" b="1" u="none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область знаний</a:t>
          </a:r>
          <a:r>
            <a:rPr lang="ru-RU" sz="16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характеризующая процесс реализации ОО функции сохранения и укрепления здоровья обучающихся </a:t>
          </a:r>
          <a:endParaRPr lang="ru-RU" sz="1600" b="0" dirty="0">
            <a:solidFill>
              <a:schemeClr val="tx1"/>
            </a:solidFill>
          </a:endParaRPr>
        </a:p>
      </dgm:t>
    </dgm:pt>
    <dgm:pt modelId="{5F9D7342-5234-48C8-A0AB-8B0C8ACCC940}" type="parTrans" cxnId="{A586CE11-0FB5-41AF-BB24-316DE6F3AD98}">
      <dgm:prSet/>
      <dgm:spPr/>
      <dgm:t>
        <a:bodyPr/>
        <a:lstStyle/>
        <a:p>
          <a:endParaRPr lang="ru-RU"/>
        </a:p>
      </dgm:t>
    </dgm:pt>
    <dgm:pt modelId="{76C26478-0ECA-4756-8E3C-37F140538B4E}" type="sibTrans" cxnId="{A586CE11-0FB5-41AF-BB24-316DE6F3AD98}">
      <dgm:prSet/>
      <dgm:spPr/>
      <dgm:t>
        <a:bodyPr/>
        <a:lstStyle/>
        <a:p>
          <a:endParaRPr lang="ru-RU"/>
        </a:p>
      </dgm:t>
    </dgm:pt>
    <dgm:pt modelId="{DB04C047-859E-4BC0-8A42-B4E99E3A4667}" type="pres">
      <dgm:prSet presAssocID="{4BF0F322-E699-4BB0-9DBA-26F0763983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270C67-119F-492A-9229-FA06C82C7BAA}" type="pres">
      <dgm:prSet presAssocID="{1E6867CC-50DE-46FE-B24B-BEDA4E6392E3}" presName="parentLin" presStyleCnt="0"/>
      <dgm:spPr/>
    </dgm:pt>
    <dgm:pt modelId="{BC84A3D8-B596-46A1-9582-59FAFA45302B}" type="pres">
      <dgm:prSet presAssocID="{1E6867CC-50DE-46FE-B24B-BEDA4E6392E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A7F144C-0898-46A2-8E8C-2C7181439187}" type="pres">
      <dgm:prSet presAssocID="{1E6867CC-50DE-46FE-B24B-BEDA4E6392E3}" presName="parentText" presStyleLbl="node1" presStyleIdx="0" presStyleCnt="4" custScaleX="108283" custScaleY="2976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E1D62-41BE-46BF-96DA-4BAF50A9C254}" type="pres">
      <dgm:prSet presAssocID="{1E6867CC-50DE-46FE-B24B-BEDA4E6392E3}" presName="negativeSpace" presStyleCnt="0"/>
      <dgm:spPr/>
    </dgm:pt>
    <dgm:pt modelId="{0277C61F-8E88-4A21-8EC1-B60DA49E6AC1}" type="pres">
      <dgm:prSet presAssocID="{1E6867CC-50DE-46FE-B24B-BEDA4E6392E3}" presName="childText" presStyleLbl="conFgAcc1" presStyleIdx="0" presStyleCnt="4">
        <dgm:presLayoutVars>
          <dgm:bulletEnabled val="1"/>
        </dgm:presLayoutVars>
      </dgm:prSet>
      <dgm:spPr>
        <a:solidFill>
          <a:srgbClr val="D0E9C6">
            <a:alpha val="90000"/>
          </a:srgbClr>
        </a:solidFill>
        <a:ln>
          <a:solidFill>
            <a:srgbClr val="83C937"/>
          </a:solidFill>
        </a:ln>
      </dgm:spPr>
      <dgm:t>
        <a:bodyPr/>
        <a:lstStyle/>
        <a:p>
          <a:endParaRPr lang="ru-RU"/>
        </a:p>
      </dgm:t>
    </dgm:pt>
    <dgm:pt modelId="{261ADC39-A08C-42B0-B2BE-7145AFA76897}" type="pres">
      <dgm:prSet presAssocID="{DF51005A-17ED-4E0D-A272-8D0D52166AFF}" presName="spaceBetweenRectangles" presStyleCnt="0"/>
      <dgm:spPr/>
    </dgm:pt>
    <dgm:pt modelId="{EA234F82-7140-4EB3-AFC3-E7A7975BEFE9}" type="pres">
      <dgm:prSet presAssocID="{904F6EB8-D44F-427A-B499-1684C6ECB15C}" presName="parentLin" presStyleCnt="0"/>
      <dgm:spPr/>
    </dgm:pt>
    <dgm:pt modelId="{049776D1-0535-47C7-9264-E4936E1AC7E2}" type="pres">
      <dgm:prSet presAssocID="{904F6EB8-D44F-427A-B499-1684C6ECB15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2971CB2-3E76-4E6B-9C74-A11824A20B5E}" type="pres">
      <dgm:prSet presAssocID="{904F6EB8-D44F-427A-B499-1684C6ECB15C}" presName="parentText" presStyleLbl="node1" presStyleIdx="1" presStyleCnt="4" custScaleX="107917" custScaleY="2794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99AA5F-8EC8-4800-B5E3-427C40BAD1AD}" type="pres">
      <dgm:prSet presAssocID="{904F6EB8-D44F-427A-B499-1684C6ECB15C}" presName="negativeSpace" presStyleCnt="0"/>
      <dgm:spPr/>
    </dgm:pt>
    <dgm:pt modelId="{B61A1535-39FC-448A-8A4C-D24282510C83}" type="pres">
      <dgm:prSet presAssocID="{904F6EB8-D44F-427A-B499-1684C6ECB15C}" presName="childText" presStyleLbl="conFgAcc1" presStyleIdx="1" presStyleCnt="4">
        <dgm:presLayoutVars>
          <dgm:bulletEnabled val="1"/>
        </dgm:presLayoutVars>
      </dgm:prSet>
      <dgm:spPr>
        <a:solidFill>
          <a:srgbClr val="D0E9C6">
            <a:alpha val="90000"/>
          </a:srgbClr>
        </a:solidFill>
        <a:ln>
          <a:solidFill>
            <a:srgbClr val="83C937"/>
          </a:solidFill>
        </a:ln>
      </dgm:spPr>
      <dgm:t>
        <a:bodyPr/>
        <a:lstStyle/>
        <a:p>
          <a:endParaRPr lang="ru-RU"/>
        </a:p>
      </dgm:t>
    </dgm:pt>
    <dgm:pt modelId="{66D58FFC-6120-40CD-BDA6-D4B47F94D453}" type="pres">
      <dgm:prSet presAssocID="{CB127AD6-05F3-4280-A698-4B73C4E4BA94}" presName="spaceBetweenRectangles" presStyleCnt="0"/>
      <dgm:spPr/>
    </dgm:pt>
    <dgm:pt modelId="{89735E18-199C-4498-A4D0-A5756A34082C}" type="pres">
      <dgm:prSet presAssocID="{C0B4E66B-5E4B-4540-8016-1FCCF7C45447}" presName="parentLin" presStyleCnt="0"/>
      <dgm:spPr/>
    </dgm:pt>
    <dgm:pt modelId="{08647902-E622-4DB3-8A6B-12A6D22294AF}" type="pres">
      <dgm:prSet presAssocID="{C0B4E66B-5E4B-4540-8016-1FCCF7C4544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D8BA5777-FBF6-43CC-B293-E4C342B993EC}" type="pres">
      <dgm:prSet presAssocID="{C0B4E66B-5E4B-4540-8016-1FCCF7C45447}" presName="parentText" presStyleLbl="node1" presStyleIdx="2" presStyleCnt="4" custScaleX="108565" custScaleY="288869" custLinFactNeighborX="-17752" custLinFactNeighborY="23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E0D1A-1C7C-460C-89EB-D176A1FF6571}" type="pres">
      <dgm:prSet presAssocID="{C0B4E66B-5E4B-4540-8016-1FCCF7C45447}" presName="negativeSpace" presStyleCnt="0"/>
      <dgm:spPr/>
    </dgm:pt>
    <dgm:pt modelId="{140CC528-793B-47E0-A227-3B1FDD7124AA}" type="pres">
      <dgm:prSet presAssocID="{C0B4E66B-5E4B-4540-8016-1FCCF7C45447}" presName="childText" presStyleLbl="conFgAcc1" presStyleIdx="2" presStyleCnt="4">
        <dgm:presLayoutVars>
          <dgm:bulletEnabled val="1"/>
        </dgm:presLayoutVars>
      </dgm:prSet>
      <dgm:spPr>
        <a:solidFill>
          <a:srgbClr val="D0E9C6">
            <a:alpha val="90000"/>
          </a:srgbClr>
        </a:solidFill>
        <a:ln>
          <a:solidFill>
            <a:srgbClr val="83C937"/>
          </a:solidFill>
        </a:ln>
      </dgm:spPr>
      <dgm:t>
        <a:bodyPr/>
        <a:lstStyle/>
        <a:p>
          <a:endParaRPr lang="ru-RU"/>
        </a:p>
      </dgm:t>
    </dgm:pt>
    <dgm:pt modelId="{11F380FE-496B-4E8F-8EC8-931EA0D29359}" type="pres">
      <dgm:prSet presAssocID="{76C26478-0ECA-4756-8E3C-37F140538B4E}" presName="spaceBetweenRectangles" presStyleCnt="0"/>
      <dgm:spPr/>
    </dgm:pt>
    <dgm:pt modelId="{8A1019F6-8A63-4428-87F6-41C73164B9B1}" type="pres">
      <dgm:prSet presAssocID="{ED56A643-8492-4B8A-B330-3798049317CE}" presName="parentLin" presStyleCnt="0"/>
      <dgm:spPr/>
    </dgm:pt>
    <dgm:pt modelId="{F7A168F5-9E87-4D87-AE6B-CA2032302A0E}" type="pres">
      <dgm:prSet presAssocID="{ED56A643-8492-4B8A-B330-3798049317CE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8E91248-D256-44E9-BF79-23B27297F05C}" type="pres">
      <dgm:prSet presAssocID="{ED56A643-8492-4B8A-B330-3798049317CE}" presName="parentText" presStyleLbl="node1" presStyleIdx="3" presStyleCnt="4" custScaleX="107684" custScaleY="346585" custLinFactNeighborX="-17751" custLinFactNeighborY="17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D79F2-A5F7-49F8-8E45-BBE2BAC261A2}" type="pres">
      <dgm:prSet presAssocID="{ED56A643-8492-4B8A-B330-3798049317CE}" presName="negativeSpace" presStyleCnt="0"/>
      <dgm:spPr/>
    </dgm:pt>
    <dgm:pt modelId="{97E5E1B3-B25B-4B99-9B6F-7A36D65FF1F5}" type="pres">
      <dgm:prSet presAssocID="{ED56A643-8492-4B8A-B330-3798049317CE}" presName="childText" presStyleLbl="conFgAcc1" presStyleIdx="3" presStyleCnt="4">
        <dgm:presLayoutVars>
          <dgm:bulletEnabled val="1"/>
        </dgm:presLayoutVars>
      </dgm:prSet>
      <dgm:spPr>
        <a:solidFill>
          <a:srgbClr val="D0E9C6">
            <a:alpha val="90000"/>
          </a:srgbClr>
        </a:solidFill>
        <a:ln>
          <a:solidFill>
            <a:srgbClr val="83C937"/>
          </a:solidFill>
        </a:ln>
      </dgm:spPr>
      <dgm:t>
        <a:bodyPr/>
        <a:lstStyle/>
        <a:p>
          <a:endParaRPr lang="ru-RU"/>
        </a:p>
      </dgm:t>
    </dgm:pt>
  </dgm:ptLst>
  <dgm:cxnLst>
    <dgm:cxn modelId="{5A37270C-30A2-4BEA-87B0-C6AF83FC984A}" type="presOf" srcId="{904F6EB8-D44F-427A-B499-1684C6ECB15C}" destId="{049776D1-0535-47C7-9264-E4936E1AC7E2}" srcOrd="0" destOrd="0" presId="urn:microsoft.com/office/officeart/2005/8/layout/list1"/>
    <dgm:cxn modelId="{B442CCFC-BCB2-4A7D-8B9D-754A32307F22}" srcId="{4BF0F322-E699-4BB0-9DBA-26F07639833F}" destId="{1E6867CC-50DE-46FE-B24B-BEDA4E6392E3}" srcOrd="0" destOrd="0" parTransId="{98B0593D-3685-4113-B9D0-75C872E0702F}" sibTransId="{DF51005A-17ED-4E0D-A272-8D0D52166AFF}"/>
    <dgm:cxn modelId="{BF0FC952-1EB0-4E48-9D31-DE871E78A61D}" type="presOf" srcId="{ED56A643-8492-4B8A-B330-3798049317CE}" destId="{D8E91248-D256-44E9-BF79-23B27297F05C}" srcOrd="1" destOrd="0" presId="urn:microsoft.com/office/officeart/2005/8/layout/list1"/>
    <dgm:cxn modelId="{91FC89E3-4AD4-4807-9B91-49B02AF6E007}" type="presOf" srcId="{1E6867CC-50DE-46FE-B24B-BEDA4E6392E3}" destId="{BC84A3D8-B596-46A1-9582-59FAFA45302B}" srcOrd="0" destOrd="0" presId="urn:microsoft.com/office/officeart/2005/8/layout/list1"/>
    <dgm:cxn modelId="{4BD77340-F36F-498E-AE00-918DB7E9E032}" type="presOf" srcId="{C0B4E66B-5E4B-4540-8016-1FCCF7C45447}" destId="{D8BA5777-FBF6-43CC-B293-E4C342B993EC}" srcOrd="1" destOrd="0" presId="urn:microsoft.com/office/officeart/2005/8/layout/list1"/>
    <dgm:cxn modelId="{129C40FC-6F37-440E-948E-379D278393A7}" type="presOf" srcId="{1E6867CC-50DE-46FE-B24B-BEDA4E6392E3}" destId="{AA7F144C-0898-46A2-8E8C-2C7181439187}" srcOrd="1" destOrd="0" presId="urn:microsoft.com/office/officeart/2005/8/layout/list1"/>
    <dgm:cxn modelId="{AA8EF61D-60E2-4F70-902C-221E411AA8C0}" type="presOf" srcId="{ED56A643-8492-4B8A-B330-3798049317CE}" destId="{F7A168F5-9E87-4D87-AE6B-CA2032302A0E}" srcOrd="0" destOrd="0" presId="urn:microsoft.com/office/officeart/2005/8/layout/list1"/>
    <dgm:cxn modelId="{19E2B50B-0AA6-434E-AC8F-A98F275AE566}" srcId="{4BF0F322-E699-4BB0-9DBA-26F07639833F}" destId="{ED56A643-8492-4B8A-B330-3798049317CE}" srcOrd="3" destOrd="0" parTransId="{04813279-F79A-462A-94BD-0F9978B6751B}" sibTransId="{7CA7180B-65FB-42A8-9055-16AF66DB8FE6}"/>
    <dgm:cxn modelId="{384C9B14-26E1-41E0-BC26-F64B26C76A70}" type="presOf" srcId="{4BF0F322-E699-4BB0-9DBA-26F07639833F}" destId="{DB04C047-859E-4BC0-8A42-B4E99E3A4667}" srcOrd="0" destOrd="0" presId="urn:microsoft.com/office/officeart/2005/8/layout/list1"/>
    <dgm:cxn modelId="{D0FF0065-903F-4182-8B3B-19E14AC4B3C2}" type="presOf" srcId="{904F6EB8-D44F-427A-B499-1684C6ECB15C}" destId="{62971CB2-3E76-4E6B-9C74-A11824A20B5E}" srcOrd="1" destOrd="0" presId="urn:microsoft.com/office/officeart/2005/8/layout/list1"/>
    <dgm:cxn modelId="{F3F27B49-3BA1-4E95-9F04-AFFA5C4B6AB5}" srcId="{4BF0F322-E699-4BB0-9DBA-26F07639833F}" destId="{904F6EB8-D44F-427A-B499-1684C6ECB15C}" srcOrd="1" destOrd="0" parTransId="{BD817383-CEDD-44BE-A09B-ACAA5E727661}" sibTransId="{CB127AD6-05F3-4280-A698-4B73C4E4BA94}"/>
    <dgm:cxn modelId="{EEC26626-4CBD-481E-8C99-E0816EA24B62}" type="presOf" srcId="{C0B4E66B-5E4B-4540-8016-1FCCF7C45447}" destId="{08647902-E622-4DB3-8A6B-12A6D22294AF}" srcOrd="0" destOrd="0" presId="urn:microsoft.com/office/officeart/2005/8/layout/list1"/>
    <dgm:cxn modelId="{A586CE11-0FB5-41AF-BB24-316DE6F3AD98}" srcId="{4BF0F322-E699-4BB0-9DBA-26F07639833F}" destId="{C0B4E66B-5E4B-4540-8016-1FCCF7C45447}" srcOrd="2" destOrd="0" parTransId="{5F9D7342-5234-48C8-A0AB-8B0C8ACCC940}" sibTransId="{76C26478-0ECA-4756-8E3C-37F140538B4E}"/>
    <dgm:cxn modelId="{0FCD0696-B376-4F5E-893E-D8646BEFA39B}" type="presParOf" srcId="{DB04C047-859E-4BC0-8A42-B4E99E3A4667}" destId="{61270C67-119F-492A-9229-FA06C82C7BAA}" srcOrd="0" destOrd="0" presId="urn:microsoft.com/office/officeart/2005/8/layout/list1"/>
    <dgm:cxn modelId="{7B91C421-0968-4E30-BFF0-1DFF4E0A63C7}" type="presParOf" srcId="{61270C67-119F-492A-9229-FA06C82C7BAA}" destId="{BC84A3D8-B596-46A1-9582-59FAFA45302B}" srcOrd="0" destOrd="0" presId="urn:microsoft.com/office/officeart/2005/8/layout/list1"/>
    <dgm:cxn modelId="{BE449081-44AE-4636-B751-DAEA761F636F}" type="presParOf" srcId="{61270C67-119F-492A-9229-FA06C82C7BAA}" destId="{AA7F144C-0898-46A2-8E8C-2C7181439187}" srcOrd="1" destOrd="0" presId="urn:microsoft.com/office/officeart/2005/8/layout/list1"/>
    <dgm:cxn modelId="{4B27B63F-F689-41D0-8B90-950F52B28398}" type="presParOf" srcId="{DB04C047-859E-4BC0-8A42-B4E99E3A4667}" destId="{FE2E1D62-41BE-46BF-96DA-4BAF50A9C254}" srcOrd="1" destOrd="0" presId="urn:microsoft.com/office/officeart/2005/8/layout/list1"/>
    <dgm:cxn modelId="{E114458E-7384-4692-ADC1-A22CB5C88398}" type="presParOf" srcId="{DB04C047-859E-4BC0-8A42-B4E99E3A4667}" destId="{0277C61F-8E88-4A21-8EC1-B60DA49E6AC1}" srcOrd="2" destOrd="0" presId="urn:microsoft.com/office/officeart/2005/8/layout/list1"/>
    <dgm:cxn modelId="{D4301912-D69E-45A5-8DDC-4A1495A2EB94}" type="presParOf" srcId="{DB04C047-859E-4BC0-8A42-B4E99E3A4667}" destId="{261ADC39-A08C-42B0-B2BE-7145AFA76897}" srcOrd="3" destOrd="0" presId="urn:microsoft.com/office/officeart/2005/8/layout/list1"/>
    <dgm:cxn modelId="{4B9DD9A0-A5FB-4B20-AE23-8825C497E695}" type="presParOf" srcId="{DB04C047-859E-4BC0-8A42-B4E99E3A4667}" destId="{EA234F82-7140-4EB3-AFC3-E7A7975BEFE9}" srcOrd="4" destOrd="0" presId="urn:microsoft.com/office/officeart/2005/8/layout/list1"/>
    <dgm:cxn modelId="{38B6BE9D-E2B7-4779-8009-2AE27EB142E8}" type="presParOf" srcId="{EA234F82-7140-4EB3-AFC3-E7A7975BEFE9}" destId="{049776D1-0535-47C7-9264-E4936E1AC7E2}" srcOrd="0" destOrd="0" presId="urn:microsoft.com/office/officeart/2005/8/layout/list1"/>
    <dgm:cxn modelId="{6A3F6C8B-9964-40D9-BCDE-C57359396C24}" type="presParOf" srcId="{EA234F82-7140-4EB3-AFC3-E7A7975BEFE9}" destId="{62971CB2-3E76-4E6B-9C74-A11824A20B5E}" srcOrd="1" destOrd="0" presId="urn:microsoft.com/office/officeart/2005/8/layout/list1"/>
    <dgm:cxn modelId="{5AB8514B-C540-456E-970E-C26D8EAF1656}" type="presParOf" srcId="{DB04C047-859E-4BC0-8A42-B4E99E3A4667}" destId="{B599AA5F-8EC8-4800-B5E3-427C40BAD1AD}" srcOrd="5" destOrd="0" presId="urn:microsoft.com/office/officeart/2005/8/layout/list1"/>
    <dgm:cxn modelId="{1D2D1DF7-FC14-4851-A02C-D4EB046C0F5A}" type="presParOf" srcId="{DB04C047-859E-4BC0-8A42-B4E99E3A4667}" destId="{B61A1535-39FC-448A-8A4C-D24282510C83}" srcOrd="6" destOrd="0" presId="urn:microsoft.com/office/officeart/2005/8/layout/list1"/>
    <dgm:cxn modelId="{14BC5562-D94B-491A-B534-479A869AB030}" type="presParOf" srcId="{DB04C047-859E-4BC0-8A42-B4E99E3A4667}" destId="{66D58FFC-6120-40CD-BDA6-D4B47F94D453}" srcOrd="7" destOrd="0" presId="urn:microsoft.com/office/officeart/2005/8/layout/list1"/>
    <dgm:cxn modelId="{D6D6B8CA-188C-48F4-B88B-534781E6FD3A}" type="presParOf" srcId="{DB04C047-859E-4BC0-8A42-B4E99E3A4667}" destId="{89735E18-199C-4498-A4D0-A5756A34082C}" srcOrd="8" destOrd="0" presId="urn:microsoft.com/office/officeart/2005/8/layout/list1"/>
    <dgm:cxn modelId="{371FC2C3-61B4-48D0-92D1-3BF8EAC040FE}" type="presParOf" srcId="{89735E18-199C-4498-A4D0-A5756A34082C}" destId="{08647902-E622-4DB3-8A6B-12A6D22294AF}" srcOrd="0" destOrd="0" presId="urn:microsoft.com/office/officeart/2005/8/layout/list1"/>
    <dgm:cxn modelId="{BD01D613-5902-4231-AB07-707B9E73B21E}" type="presParOf" srcId="{89735E18-199C-4498-A4D0-A5756A34082C}" destId="{D8BA5777-FBF6-43CC-B293-E4C342B993EC}" srcOrd="1" destOrd="0" presId="urn:microsoft.com/office/officeart/2005/8/layout/list1"/>
    <dgm:cxn modelId="{FB041672-28FD-4281-A817-2E1809AC13D9}" type="presParOf" srcId="{DB04C047-859E-4BC0-8A42-B4E99E3A4667}" destId="{5CBE0D1A-1C7C-460C-89EB-D176A1FF6571}" srcOrd="9" destOrd="0" presId="urn:microsoft.com/office/officeart/2005/8/layout/list1"/>
    <dgm:cxn modelId="{1C7BE340-3568-4092-BB7B-1C71E6A3F74A}" type="presParOf" srcId="{DB04C047-859E-4BC0-8A42-B4E99E3A4667}" destId="{140CC528-793B-47E0-A227-3B1FDD7124AA}" srcOrd="10" destOrd="0" presId="urn:microsoft.com/office/officeart/2005/8/layout/list1"/>
    <dgm:cxn modelId="{F597EE13-83C3-4BC3-8927-19AC81947B01}" type="presParOf" srcId="{DB04C047-859E-4BC0-8A42-B4E99E3A4667}" destId="{11F380FE-496B-4E8F-8EC8-931EA0D29359}" srcOrd="11" destOrd="0" presId="urn:microsoft.com/office/officeart/2005/8/layout/list1"/>
    <dgm:cxn modelId="{3E0D4305-40CD-418E-946C-95A2CDE77597}" type="presParOf" srcId="{DB04C047-859E-4BC0-8A42-B4E99E3A4667}" destId="{8A1019F6-8A63-4428-87F6-41C73164B9B1}" srcOrd="12" destOrd="0" presId="urn:microsoft.com/office/officeart/2005/8/layout/list1"/>
    <dgm:cxn modelId="{D631C8C5-7EE3-4917-BDBA-3BBF9ED865A4}" type="presParOf" srcId="{8A1019F6-8A63-4428-87F6-41C73164B9B1}" destId="{F7A168F5-9E87-4D87-AE6B-CA2032302A0E}" srcOrd="0" destOrd="0" presId="urn:microsoft.com/office/officeart/2005/8/layout/list1"/>
    <dgm:cxn modelId="{17997775-3D90-4189-B34B-6E875268D6F9}" type="presParOf" srcId="{8A1019F6-8A63-4428-87F6-41C73164B9B1}" destId="{D8E91248-D256-44E9-BF79-23B27297F05C}" srcOrd="1" destOrd="0" presId="urn:microsoft.com/office/officeart/2005/8/layout/list1"/>
    <dgm:cxn modelId="{32DF4668-B897-405A-870A-44749BC6C2D4}" type="presParOf" srcId="{DB04C047-859E-4BC0-8A42-B4E99E3A4667}" destId="{D00D79F2-A5F7-49F8-8E45-BBE2BAC261A2}" srcOrd="13" destOrd="0" presId="urn:microsoft.com/office/officeart/2005/8/layout/list1"/>
    <dgm:cxn modelId="{618B9860-9700-4973-AE2D-6175805CA5D7}" type="presParOf" srcId="{DB04C047-859E-4BC0-8A42-B4E99E3A4667}" destId="{97E5E1B3-B25B-4B99-9B6F-7A36D65FF1F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2DFD9B-AE37-413F-A4DF-B11A79F958C6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630647-EC30-4B5C-848D-91F1D6E8586A}">
      <dgm:prSet phldrT="[Текст]"/>
      <dgm:spPr>
        <a:solidFill>
          <a:srgbClr val="83C937">
            <a:alpha val="49804"/>
          </a:srgbClr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социально-психологические</a:t>
          </a:r>
          <a:endParaRPr lang="ru-RU" b="1" dirty="0"/>
        </a:p>
      </dgm:t>
    </dgm:pt>
    <dgm:pt modelId="{952404B6-54B1-4E61-90B1-E97986F42CAA}" type="parTrans" cxnId="{2661BA42-D5F7-47AB-927C-D1E37FE746D7}">
      <dgm:prSet/>
      <dgm:spPr/>
      <dgm:t>
        <a:bodyPr/>
        <a:lstStyle/>
        <a:p>
          <a:endParaRPr lang="ru-RU"/>
        </a:p>
      </dgm:t>
    </dgm:pt>
    <dgm:pt modelId="{A3F36BF8-557E-4D6F-B9BE-BD3B20D38B9B}" type="sibTrans" cxnId="{2661BA42-D5F7-47AB-927C-D1E37FE746D7}">
      <dgm:prSet/>
      <dgm:spPr/>
      <dgm:t>
        <a:bodyPr/>
        <a:lstStyle/>
        <a:p>
          <a:endParaRPr lang="ru-RU"/>
        </a:p>
      </dgm:t>
    </dgm:pt>
    <dgm:pt modelId="{76031E9B-1772-4976-939C-7F1CAEE77A10}">
      <dgm:prSet phldrT="[Текст]"/>
      <dgm:spPr>
        <a:solidFill>
          <a:srgbClr val="89E07A">
            <a:alpha val="50000"/>
          </a:srgbClr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психологические</a:t>
          </a:r>
          <a:endParaRPr lang="ru-RU" b="1" dirty="0"/>
        </a:p>
      </dgm:t>
    </dgm:pt>
    <dgm:pt modelId="{57BE36F8-B5D8-4DBE-8598-12AEC3C09B45}" type="parTrans" cxnId="{CAA0C89F-81F4-4DDE-9A44-FA476DC2530C}">
      <dgm:prSet/>
      <dgm:spPr/>
      <dgm:t>
        <a:bodyPr/>
        <a:lstStyle/>
        <a:p>
          <a:endParaRPr lang="ru-RU"/>
        </a:p>
      </dgm:t>
    </dgm:pt>
    <dgm:pt modelId="{4D395593-8306-4E43-B53F-DE8983AE3B93}" type="sibTrans" cxnId="{CAA0C89F-81F4-4DDE-9A44-FA476DC2530C}">
      <dgm:prSet/>
      <dgm:spPr/>
      <dgm:t>
        <a:bodyPr/>
        <a:lstStyle/>
        <a:p>
          <a:endParaRPr lang="ru-RU"/>
        </a:p>
      </dgm:t>
    </dgm:pt>
    <dgm:pt modelId="{1167D1E3-D548-47DD-AA34-FC6A7A040171}">
      <dgm:prSet phldrT="[Текст]"/>
      <dgm:spPr>
        <a:solidFill>
          <a:srgbClr val="89E07A">
            <a:alpha val="50000"/>
          </a:srgbClr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педагогические</a:t>
          </a:r>
          <a:endParaRPr lang="ru-RU" b="1" dirty="0"/>
        </a:p>
      </dgm:t>
    </dgm:pt>
    <dgm:pt modelId="{CC55F1E2-6F23-4B69-A01A-80A9530BDBF3}" type="parTrans" cxnId="{65021A68-80A9-44E3-98F8-209AC75C6D30}">
      <dgm:prSet/>
      <dgm:spPr/>
      <dgm:t>
        <a:bodyPr/>
        <a:lstStyle/>
        <a:p>
          <a:endParaRPr lang="ru-RU"/>
        </a:p>
      </dgm:t>
    </dgm:pt>
    <dgm:pt modelId="{7784EC73-2190-4662-86B9-C981F1B8C766}" type="sibTrans" cxnId="{65021A68-80A9-44E3-98F8-209AC75C6D30}">
      <dgm:prSet/>
      <dgm:spPr/>
      <dgm:t>
        <a:bodyPr/>
        <a:lstStyle/>
        <a:p>
          <a:endParaRPr lang="ru-RU"/>
        </a:p>
      </dgm:t>
    </dgm:pt>
    <dgm:pt modelId="{0CC7C15F-0966-43BA-B108-C63EE54C9A38}">
      <dgm:prSet/>
      <dgm:spPr>
        <a:solidFill>
          <a:srgbClr val="83C937">
            <a:alpha val="50000"/>
          </a:srgbClr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/>
            <a:t>гигиенические</a:t>
          </a:r>
          <a:endParaRPr lang="ru-RU" b="1" dirty="0"/>
        </a:p>
      </dgm:t>
    </dgm:pt>
    <dgm:pt modelId="{C3ECE8C6-5ABE-4131-85EA-CD5CEFA96905}" type="parTrans" cxnId="{50A94E00-BE7E-4C22-B23E-420B81E28B3F}">
      <dgm:prSet/>
      <dgm:spPr/>
      <dgm:t>
        <a:bodyPr/>
        <a:lstStyle/>
        <a:p>
          <a:endParaRPr lang="ru-RU"/>
        </a:p>
      </dgm:t>
    </dgm:pt>
    <dgm:pt modelId="{F5090CE6-47CA-4EE6-BEBA-6332D28BF55E}" type="sibTrans" cxnId="{50A94E00-BE7E-4C22-B23E-420B81E28B3F}">
      <dgm:prSet/>
      <dgm:spPr/>
      <dgm:t>
        <a:bodyPr/>
        <a:lstStyle/>
        <a:p>
          <a:endParaRPr lang="ru-RU"/>
        </a:p>
      </dgm:t>
    </dgm:pt>
    <dgm:pt modelId="{096EEF80-2882-4980-836B-8007DBE00112}" type="pres">
      <dgm:prSet presAssocID="{162DFD9B-AE37-413F-A4DF-B11A79F958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FB4037-42EE-4CD3-8E8E-F8B49E181394}" type="pres">
      <dgm:prSet presAssocID="{31630647-EC30-4B5C-848D-91F1D6E8586A}" presName="Name5" presStyleLbl="vennNode1" presStyleIdx="0" presStyleCnt="4" custLinFactNeighborX="0" custLinFactNeighborY="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726068-C875-44C2-883C-02A3949158D3}" type="pres">
      <dgm:prSet presAssocID="{A3F36BF8-557E-4D6F-B9BE-BD3B20D38B9B}" presName="space" presStyleCnt="0"/>
      <dgm:spPr/>
    </dgm:pt>
    <dgm:pt modelId="{951E2385-66E9-41F3-8DA2-17471B158CAB}" type="pres">
      <dgm:prSet presAssocID="{76031E9B-1772-4976-939C-7F1CAEE77A10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3AB5E-7B89-4AD3-A519-FDE701868E16}" type="pres">
      <dgm:prSet presAssocID="{4D395593-8306-4E43-B53F-DE8983AE3B93}" presName="space" presStyleCnt="0"/>
      <dgm:spPr/>
    </dgm:pt>
    <dgm:pt modelId="{887AA461-29A7-4A7D-9271-64DD9AA5B363}" type="pres">
      <dgm:prSet presAssocID="{0CC7C15F-0966-43BA-B108-C63EE54C9A38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304A3-2F1D-4A1A-ACF7-D109A271A0FF}" type="pres">
      <dgm:prSet presAssocID="{F5090CE6-47CA-4EE6-BEBA-6332D28BF55E}" presName="space" presStyleCnt="0"/>
      <dgm:spPr/>
    </dgm:pt>
    <dgm:pt modelId="{0D16EF39-02B6-4E3E-B441-0B856F9B6455}" type="pres">
      <dgm:prSet presAssocID="{1167D1E3-D548-47DD-AA34-FC6A7A040171}" presName="Name5" presStyleLbl="vennNode1" presStyleIdx="3" presStyleCnt="4" custLinFactNeighborX="2187" custLinFactNeighborY="-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BD0244-2A36-4D21-8E5C-FF16821B1E0C}" type="presOf" srcId="{162DFD9B-AE37-413F-A4DF-B11A79F958C6}" destId="{096EEF80-2882-4980-836B-8007DBE00112}" srcOrd="0" destOrd="0" presId="urn:microsoft.com/office/officeart/2005/8/layout/venn3"/>
    <dgm:cxn modelId="{97C8D514-C146-4E48-811B-D300DC291B95}" type="presOf" srcId="{0CC7C15F-0966-43BA-B108-C63EE54C9A38}" destId="{887AA461-29A7-4A7D-9271-64DD9AA5B363}" srcOrd="0" destOrd="0" presId="urn:microsoft.com/office/officeart/2005/8/layout/venn3"/>
    <dgm:cxn modelId="{50A94E00-BE7E-4C22-B23E-420B81E28B3F}" srcId="{162DFD9B-AE37-413F-A4DF-B11A79F958C6}" destId="{0CC7C15F-0966-43BA-B108-C63EE54C9A38}" srcOrd="2" destOrd="0" parTransId="{C3ECE8C6-5ABE-4131-85EA-CD5CEFA96905}" sibTransId="{F5090CE6-47CA-4EE6-BEBA-6332D28BF55E}"/>
    <dgm:cxn modelId="{65021A68-80A9-44E3-98F8-209AC75C6D30}" srcId="{162DFD9B-AE37-413F-A4DF-B11A79F958C6}" destId="{1167D1E3-D548-47DD-AA34-FC6A7A040171}" srcOrd="3" destOrd="0" parTransId="{CC55F1E2-6F23-4B69-A01A-80A9530BDBF3}" sibTransId="{7784EC73-2190-4662-86B9-C981F1B8C766}"/>
    <dgm:cxn modelId="{260851A0-B804-4444-9EC5-E465AB7B7EF6}" type="presOf" srcId="{76031E9B-1772-4976-939C-7F1CAEE77A10}" destId="{951E2385-66E9-41F3-8DA2-17471B158CAB}" srcOrd="0" destOrd="0" presId="urn:microsoft.com/office/officeart/2005/8/layout/venn3"/>
    <dgm:cxn modelId="{06C9EE86-8D7B-4B6D-96BD-0DA4F59A2FA9}" type="presOf" srcId="{31630647-EC30-4B5C-848D-91F1D6E8586A}" destId="{16FB4037-42EE-4CD3-8E8E-F8B49E181394}" srcOrd="0" destOrd="0" presId="urn:microsoft.com/office/officeart/2005/8/layout/venn3"/>
    <dgm:cxn modelId="{2661BA42-D5F7-47AB-927C-D1E37FE746D7}" srcId="{162DFD9B-AE37-413F-A4DF-B11A79F958C6}" destId="{31630647-EC30-4B5C-848D-91F1D6E8586A}" srcOrd="0" destOrd="0" parTransId="{952404B6-54B1-4E61-90B1-E97986F42CAA}" sibTransId="{A3F36BF8-557E-4D6F-B9BE-BD3B20D38B9B}"/>
    <dgm:cxn modelId="{CAA0C89F-81F4-4DDE-9A44-FA476DC2530C}" srcId="{162DFD9B-AE37-413F-A4DF-B11A79F958C6}" destId="{76031E9B-1772-4976-939C-7F1CAEE77A10}" srcOrd="1" destOrd="0" parTransId="{57BE36F8-B5D8-4DBE-8598-12AEC3C09B45}" sibTransId="{4D395593-8306-4E43-B53F-DE8983AE3B93}"/>
    <dgm:cxn modelId="{63011C23-D58F-434E-BF93-E6497CFC903D}" type="presOf" srcId="{1167D1E3-D548-47DD-AA34-FC6A7A040171}" destId="{0D16EF39-02B6-4E3E-B441-0B856F9B6455}" srcOrd="0" destOrd="0" presId="urn:microsoft.com/office/officeart/2005/8/layout/venn3"/>
    <dgm:cxn modelId="{DA75B2D3-E87E-48BF-BC68-F928616F89B6}" type="presParOf" srcId="{096EEF80-2882-4980-836B-8007DBE00112}" destId="{16FB4037-42EE-4CD3-8E8E-F8B49E181394}" srcOrd="0" destOrd="0" presId="urn:microsoft.com/office/officeart/2005/8/layout/venn3"/>
    <dgm:cxn modelId="{A95D3CA4-034A-40AA-A433-899CC6AFE894}" type="presParOf" srcId="{096EEF80-2882-4980-836B-8007DBE00112}" destId="{10726068-C875-44C2-883C-02A3949158D3}" srcOrd="1" destOrd="0" presId="urn:microsoft.com/office/officeart/2005/8/layout/venn3"/>
    <dgm:cxn modelId="{873B4750-1617-4513-B51A-9A25C771A1FD}" type="presParOf" srcId="{096EEF80-2882-4980-836B-8007DBE00112}" destId="{951E2385-66E9-41F3-8DA2-17471B158CAB}" srcOrd="2" destOrd="0" presId="urn:microsoft.com/office/officeart/2005/8/layout/venn3"/>
    <dgm:cxn modelId="{565F4D71-482E-4494-B830-3275B7AAAAF3}" type="presParOf" srcId="{096EEF80-2882-4980-836B-8007DBE00112}" destId="{A013AB5E-7B89-4AD3-A519-FDE701868E16}" srcOrd="3" destOrd="0" presId="urn:microsoft.com/office/officeart/2005/8/layout/venn3"/>
    <dgm:cxn modelId="{79737828-E4A3-4E5A-9F66-4BCB94698830}" type="presParOf" srcId="{096EEF80-2882-4980-836B-8007DBE00112}" destId="{887AA461-29A7-4A7D-9271-64DD9AA5B363}" srcOrd="4" destOrd="0" presId="urn:microsoft.com/office/officeart/2005/8/layout/venn3"/>
    <dgm:cxn modelId="{7F9CBF66-FD9F-4CE0-837F-E2F2294A15C0}" type="presParOf" srcId="{096EEF80-2882-4980-836B-8007DBE00112}" destId="{B73304A3-2F1D-4A1A-ACF7-D109A271A0FF}" srcOrd="5" destOrd="0" presId="urn:microsoft.com/office/officeart/2005/8/layout/venn3"/>
    <dgm:cxn modelId="{C3C32232-D4C6-4909-A390-A991A40CF7A3}" type="presParOf" srcId="{096EEF80-2882-4980-836B-8007DBE00112}" destId="{0D16EF39-02B6-4E3E-B441-0B856F9B645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526E59-A9AE-4B23-8ACF-C4659338C9F2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2167A1-CCCB-410B-8EAB-5A605DD99C66}">
      <dgm:prSet phldrT="[Текст]"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Педагогика здоровья</a:t>
          </a:r>
          <a:endParaRPr lang="ru-RU" b="1" dirty="0">
            <a:solidFill>
              <a:schemeClr val="tx1"/>
            </a:solidFill>
          </a:endParaRPr>
        </a:p>
      </dgm:t>
    </dgm:pt>
    <dgm:pt modelId="{757AF375-1C90-48BD-85C2-85EA22788E08}" type="parTrans" cxnId="{2CE66973-C956-4E02-BE13-14CA67FFA262}">
      <dgm:prSet/>
      <dgm:spPr/>
      <dgm:t>
        <a:bodyPr/>
        <a:lstStyle/>
        <a:p>
          <a:endParaRPr lang="ru-RU"/>
        </a:p>
      </dgm:t>
    </dgm:pt>
    <dgm:pt modelId="{E0EB40AD-7C4D-40D1-90EE-33D97A724336}" type="sibTrans" cxnId="{2CE66973-C956-4E02-BE13-14CA67FFA262}">
      <dgm:prSet/>
      <dgm:spPr/>
      <dgm:t>
        <a:bodyPr/>
        <a:lstStyle/>
        <a:p>
          <a:endParaRPr lang="ru-RU"/>
        </a:p>
      </dgm:t>
    </dgm:pt>
    <dgm:pt modelId="{DFD9149E-03BC-4FA8-895D-3276BC520632}">
      <dgm:prSet phldrT="[Текст]" custT="1"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2400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школьная гигиена</a:t>
          </a:r>
          <a:endParaRPr lang="ru-RU" sz="2400" i="1" dirty="0">
            <a:solidFill>
              <a:schemeClr val="tx1"/>
            </a:solidFill>
          </a:endParaRPr>
        </a:p>
      </dgm:t>
    </dgm:pt>
    <dgm:pt modelId="{6B3230B6-A283-4E82-A838-AAA375C7D903}" type="parTrans" cxnId="{DD5064B5-F3B1-4BC4-BFA6-0537907B835C}">
      <dgm:prSet/>
      <dgm:spPr>
        <a:ln w="34925">
          <a:solidFill>
            <a:srgbClr val="476D1D"/>
          </a:solidFill>
        </a:ln>
      </dgm:spPr>
      <dgm:t>
        <a:bodyPr/>
        <a:lstStyle/>
        <a:p>
          <a:endParaRPr lang="ru-RU"/>
        </a:p>
      </dgm:t>
    </dgm:pt>
    <dgm:pt modelId="{2D99A746-5860-4DD4-B54C-EBEA1AC13E6E}" type="sibTrans" cxnId="{DD5064B5-F3B1-4BC4-BFA6-0537907B835C}">
      <dgm:prSet/>
      <dgm:spPr/>
      <dgm:t>
        <a:bodyPr/>
        <a:lstStyle/>
        <a:p>
          <a:endParaRPr lang="ru-RU"/>
        </a:p>
      </dgm:t>
    </dgm:pt>
    <dgm:pt modelId="{2D7DDF99-19FD-4C58-A2DE-247F3B29C85C}">
      <dgm:prSet phldrT="[Текст]" custT="1"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2400" b="0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педагогическая психология</a:t>
          </a:r>
          <a:endParaRPr lang="ru-RU" sz="2400" b="0" i="1" dirty="0">
            <a:solidFill>
              <a:schemeClr val="tx1"/>
            </a:solidFill>
          </a:endParaRPr>
        </a:p>
      </dgm:t>
    </dgm:pt>
    <dgm:pt modelId="{9A733A0E-9292-423B-B257-C9628AC832A5}" type="parTrans" cxnId="{FD722493-D69B-4571-98FB-5C80BFAEE03F}">
      <dgm:prSet/>
      <dgm:spPr>
        <a:ln>
          <a:solidFill>
            <a:srgbClr val="476D1D"/>
          </a:solidFill>
        </a:ln>
      </dgm:spPr>
      <dgm:t>
        <a:bodyPr/>
        <a:lstStyle/>
        <a:p>
          <a:endParaRPr lang="ru-RU"/>
        </a:p>
      </dgm:t>
    </dgm:pt>
    <dgm:pt modelId="{986A1987-82E9-46EC-AB0C-DAA101427DE3}" type="sibTrans" cxnId="{FD722493-D69B-4571-98FB-5C80BFAEE03F}">
      <dgm:prSet/>
      <dgm:spPr/>
      <dgm:t>
        <a:bodyPr/>
        <a:lstStyle/>
        <a:p>
          <a:endParaRPr lang="ru-RU"/>
        </a:p>
      </dgm:t>
    </dgm:pt>
    <dgm:pt modelId="{E521EEF7-1EC4-462F-8D37-923544630877}">
      <dgm:prSet phldrT="[Текст]" custT="1"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2400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валеопедагогика</a:t>
          </a:r>
          <a:endParaRPr lang="ru-RU" sz="2400" i="1" dirty="0">
            <a:solidFill>
              <a:schemeClr val="tx1"/>
            </a:solidFill>
          </a:endParaRPr>
        </a:p>
      </dgm:t>
    </dgm:pt>
    <dgm:pt modelId="{009318F6-E6D3-4C3A-ABDC-A0E3D33BAAFA}" type="parTrans" cxnId="{32A17EE6-041A-42E3-92DD-804DE252322A}">
      <dgm:prSet/>
      <dgm:spPr>
        <a:ln>
          <a:solidFill>
            <a:srgbClr val="476D1D"/>
          </a:solidFill>
        </a:ln>
      </dgm:spPr>
      <dgm:t>
        <a:bodyPr/>
        <a:lstStyle/>
        <a:p>
          <a:endParaRPr lang="ru-RU"/>
        </a:p>
      </dgm:t>
    </dgm:pt>
    <dgm:pt modelId="{F4649849-9935-4173-8637-68E3A128BDDE}" type="sibTrans" cxnId="{32A17EE6-041A-42E3-92DD-804DE252322A}">
      <dgm:prSet/>
      <dgm:spPr/>
      <dgm:t>
        <a:bodyPr/>
        <a:lstStyle/>
        <a:p>
          <a:endParaRPr lang="ru-RU"/>
        </a:p>
      </dgm:t>
    </dgm:pt>
    <dgm:pt modelId="{13F315C0-6C24-48D0-B9CF-B1D722136E3C}">
      <dgm:prSet custT="1"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2400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возрастная психология</a:t>
          </a:r>
          <a:endParaRPr lang="ru-RU" sz="2400" i="1" dirty="0">
            <a:solidFill>
              <a:schemeClr val="tx1"/>
            </a:solidFill>
          </a:endParaRPr>
        </a:p>
      </dgm:t>
    </dgm:pt>
    <dgm:pt modelId="{EFCD4D56-24ED-4616-8532-5DDF59C40C45}" type="parTrans" cxnId="{00E2DE1A-B394-474B-9FC8-E2B6A51FFD51}">
      <dgm:prSet/>
      <dgm:spPr>
        <a:ln>
          <a:solidFill>
            <a:srgbClr val="476D1D"/>
          </a:solidFill>
        </a:ln>
      </dgm:spPr>
      <dgm:t>
        <a:bodyPr/>
        <a:lstStyle/>
        <a:p>
          <a:endParaRPr lang="ru-RU"/>
        </a:p>
      </dgm:t>
    </dgm:pt>
    <dgm:pt modelId="{A1966B06-7683-4D59-BA7B-867CB4D1EC2C}" type="sibTrans" cxnId="{00E2DE1A-B394-474B-9FC8-E2B6A51FFD51}">
      <dgm:prSet/>
      <dgm:spPr/>
      <dgm:t>
        <a:bodyPr/>
        <a:lstStyle/>
        <a:p>
          <a:endParaRPr lang="ru-RU"/>
        </a:p>
      </dgm:t>
    </dgm:pt>
    <dgm:pt modelId="{79170AC9-BA3D-4F71-8C88-14F4A2966A6D}">
      <dgm:prSet custT="1"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2400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социальная психология</a:t>
          </a:r>
          <a:endParaRPr lang="ru-RU" sz="2400" i="1" dirty="0">
            <a:solidFill>
              <a:schemeClr val="tx1"/>
            </a:solidFill>
          </a:endParaRPr>
        </a:p>
      </dgm:t>
    </dgm:pt>
    <dgm:pt modelId="{9AECA08D-EED7-4AE7-BAFD-C6561B36E77F}" type="parTrans" cxnId="{1FFE15F8-39E7-4815-94B2-0CBF725E9258}">
      <dgm:prSet/>
      <dgm:spPr>
        <a:ln>
          <a:solidFill>
            <a:srgbClr val="476D1D"/>
          </a:solidFill>
        </a:ln>
      </dgm:spPr>
      <dgm:t>
        <a:bodyPr/>
        <a:lstStyle/>
        <a:p>
          <a:endParaRPr lang="ru-RU"/>
        </a:p>
      </dgm:t>
    </dgm:pt>
    <dgm:pt modelId="{EA2F17B2-24C8-44EA-8179-13B7939A34F2}" type="sibTrans" cxnId="{1FFE15F8-39E7-4815-94B2-0CBF725E9258}">
      <dgm:prSet/>
      <dgm:spPr/>
      <dgm:t>
        <a:bodyPr/>
        <a:lstStyle/>
        <a:p>
          <a:endParaRPr lang="ru-RU"/>
        </a:p>
      </dgm:t>
    </dgm:pt>
    <dgm:pt modelId="{C3ED5E5B-7551-4085-9BA6-9F1208AA4959}">
      <dgm:prSet custT="1"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анатомия</a:t>
          </a:r>
          <a:endParaRPr lang="ru-RU" sz="24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8A382-F8BE-493F-A93B-E6F95653E74A}" type="parTrans" cxnId="{FA31690C-49FB-4AA3-B95E-EECE656949FC}">
      <dgm:prSet/>
      <dgm:spPr>
        <a:ln>
          <a:solidFill>
            <a:srgbClr val="476D1D"/>
          </a:solidFill>
        </a:ln>
      </dgm:spPr>
      <dgm:t>
        <a:bodyPr/>
        <a:lstStyle/>
        <a:p>
          <a:endParaRPr lang="ru-RU"/>
        </a:p>
      </dgm:t>
    </dgm:pt>
    <dgm:pt modelId="{9FFC3DC6-9688-479B-BA68-E1470F6BD74D}" type="sibTrans" cxnId="{FA31690C-49FB-4AA3-B95E-EECE656949FC}">
      <dgm:prSet/>
      <dgm:spPr/>
      <dgm:t>
        <a:bodyPr/>
        <a:lstStyle/>
        <a:p>
          <a:endParaRPr lang="ru-RU"/>
        </a:p>
      </dgm:t>
    </dgm:pt>
    <dgm:pt modelId="{D4C7A9DC-6CA4-429E-9B15-4DC20300D070}">
      <dgm:prSet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физиология</a:t>
          </a:r>
          <a:endParaRPr lang="ru-RU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7AAF4-0426-4AC1-8E2F-954E6F0811C9}" type="parTrans" cxnId="{9F856912-6EB0-458F-936A-CB8F05247216}">
      <dgm:prSet/>
      <dgm:spPr/>
      <dgm:t>
        <a:bodyPr/>
        <a:lstStyle/>
        <a:p>
          <a:endParaRPr lang="ru-RU"/>
        </a:p>
      </dgm:t>
    </dgm:pt>
    <dgm:pt modelId="{ADF1A18E-CB1A-41BE-A2CB-779ED1FAE1B6}" type="sibTrans" cxnId="{9F856912-6EB0-458F-936A-CB8F05247216}">
      <dgm:prSet/>
      <dgm:spPr/>
      <dgm:t>
        <a:bodyPr/>
        <a:lstStyle/>
        <a:p>
          <a:endParaRPr lang="ru-RU"/>
        </a:p>
      </dgm:t>
    </dgm:pt>
    <dgm:pt modelId="{76D1AAF9-AAF5-4A53-AF85-E43B3D946A1C}" type="pres">
      <dgm:prSet presAssocID="{14526E59-A9AE-4B23-8ACF-C4659338C9F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19A48E0-BE6A-4959-83C1-951CDBC2A92F}" type="pres">
      <dgm:prSet presAssocID="{B72167A1-CCCB-410B-8EAB-5A605DD99C66}" presName="singleCycle" presStyleCnt="0"/>
      <dgm:spPr/>
    </dgm:pt>
    <dgm:pt modelId="{589880D9-4557-489E-82F1-1439F4410A3B}" type="pres">
      <dgm:prSet presAssocID="{B72167A1-CCCB-410B-8EAB-5A605DD99C66}" presName="singleCenter" presStyleLbl="node1" presStyleIdx="0" presStyleCnt="8" custLinFactNeighborX="2362" custLinFactNeighborY="-88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6F020195-9015-4E69-B884-A23B83137ECF}" type="pres">
      <dgm:prSet presAssocID="{6B3230B6-A283-4E82-A838-AAA375C7D903}" presName="Name56" presStyleLbl="parChTrans1D2" presStyleIdx="0" presStyleCnt="7"/>
      <dgm:spPr/>
      <dgm:t>
        <a:bodyPr/>
        <a:lstStyle/>
        <a:p>
          <a:endParaRPr lang="ru-RU"/>
        </a:p>
      </dgm:t>
    </dgm:pt>
    <dgm:pt modelId="{550B6D49-BD3D-43DC-9B24-4162418A221E}" type="pres">
      <dgm:prSet presAssocID="{DFD9149E-03BC-4FA8-895D-3276BC520632}" presName="text0" presStyleLbl="node1" presStyleIdx="1" presStyleCnt="8" custScaleX="213793" custScaleY="90037" custRadScaleRad="94179" custRadScaleInc="5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0B54D-1172-48A6-B43D-5658783B4AC4}" type="pres">
      <dgm:prSet presAssocID="{EB87AAF4-0426-4AC1-8E2F-954E6F0811C9}" presName="Name56" presStyleLbl="parChTrans1D2" presStyleIdx="1" presStyleCnt="7"/>
      <dgm:spPr/>
      <dgm:t>
        <a:bodyPr/>
        <a:lstStyle/>
        <a:p>
          <a:endParaRPr lang="ru-RU"/>
        </a:p>
      </dgm:t>
    </dgm:pt>
    <dgm:pt modelId="{BDDDA7FE-3DF8-4D1D-8770-C58B01FAAC21}" type="pres">
      <dgm:prSet presAssocID="{D4C7A9DC-6CA4-429E-9B15-4DC20300D070}" presName="text0" presStyleLbl="node1" presStyleIdx="2" presStyleCnt="8" custScaleX="162049" custScaleY="87109" custRadScaleRad="125523" custRadScaleInc="18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0E401-7105-43A7-AB34-CD5F1E31098F}" type="pres">
      <dgm:prSet presAssocID="{9A733A0E-9292-423B-B257-C9628AC832A5}" presName="Name56" presStyleLbl="parChTrans1D2" presStyleIdx="2" presStyleCnt="7"/>
      <dgm:spPr/>
      <dgm:t>
        <a:bodyPr/>
        <a:lstStyle/>
        <a:p>
          <a:endParaRPr lang="ru-RU"/>
        </a:p>
      </dgm:t>
    </dgm:pt>
    <dgm:pt modelId="{651C5F3F-A9B2-47B6-9F0C-A0BF10AE5BF5}" type="pres">
      <dgm:prSet presAssocID="{2D7DDF99-19FD-4C58-A2DE-247F3B29C85C}" presName="text0" presStyleLbl="node1" presStyleIdx="3" presStyleCnt="8" custScaleX="220191" custScaleY="84996" custRadScaleRad="142888" custRadScaleInc="817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77B00-6510-43B2-8F0E-1762A9720CD4}" type="pres">
      <dgm:prSet presAssocID="{009318F6-E6D3-4C3A-ABDC-A0E3D33BAAFA}" presName="Name56" presStyleLbl="parChTrans1D2" presStyleIdx="3" presStyleCnt="7"/>
      <dgm:spPr/>
      <dgm:t>
        <a:bodyPr/>
        <a:lstStyle/>
        <a:p>
          <a:endParaRPr lang="ru-RU"/>
        </a:p>
      </dgm:t>
    </dgm:pt>
    <dgm:pt modelId="{CA798DA4-1FDE-478E-9441-7B1E6FC7A1AA}" type="pres">
      <dgm:prSet presAssocID="{E521EEF7-1EC4-462F-8D37-923544630877}" presName="text0" presStyleLbl="node1" presStyleIdx="4" presStyleCnt="8" custScaleX="215124" custScaleY="91790" custRadScaleRad="95950" custRadScaleInc="87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BF942-029D-4795-AE68-E977038C7FC9}" type="pres">
      <dgm:prSet presAssocID="{EFCD4D56-24ED-4616-8532-5DDF59C40C45}" presName="Name56" presStyleLbl="parChTrans1D2" presStyleIdx="4" presStyleCnt="7"/>
      <dgm:spPr/>
      <dgm:t>
        <a:bodyPr/>
        <a:lstStyle/>
        <a:p>
          <a:endParaRPr lang="ru-RU"/>
        </a:p>
      </dgm:t>
    </dgm:pt>
    <dgm:pt modelId="{2D78E388-1390-4440-A2FC-688E32553FEB}" type="pres">
      <dgm:prSet presAssocID="{13F315C0-6C24-48D0-B9CF-B1D722136E3C}" presName="text0" presStyleLbl="node1" presStyleIdx="5" presStyleCnt="8" custScaleX="192042" custRadScaleRad="128393" custRadScaleInc="110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9A284A-A77A-4CB7-B6EA-1A132CE87D4F}" type="pres">
      <dgm:prSet presAssocID="{A2E8A382-F8BE-493F-A93B-E6F95653E74A}" presName="Name56" presStyleLbl="parChTrans1D2" presStyleIdx="5" presStyleCnt="7"/>
      <dgm:spPr/>
      <dgm:t>
        <a:bodyPr/>
        <a:lstStyle/>
        <a:p>
          <a:endParaRPr lang="ru-RU"/>
        </a:p>
      </dgm:t>
    </dgm:pt>
    <dgm:pt modelId="{DC828125-375C-4027-9766-9F7785D3429E}" type="pres">
      <dgm:prSet presAssocID="{C3ED5E5B-7551-4085-9BA6-9F1208AA4959}" presName="text0" presStyleLbl="node1" presStyleIdx="6" presStyleCnt="8" custScaleX="155190" custRadScaleRad="117745" custRadScaleInc="26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D1070E-DEAA-4F0D-B378-8FDB8BE13BDA}" type="pres">
      <dgm:prSet presAssocID="{9AECA08D-EED7-4AE7-BAFD-C6561B36E77F}" presName="Name56" presStyleLbl="parChTrans1D2" presStyleIdx="6" presStyleCnt="7"/>
      <dgm:spPr/>
      <dgm:t>
        <a:bodyPr/>
        <a:lstStyle/>
        <a:p>
          <a:endParaRPr lang="ru-RU"/>
        </a:p>
      </dgm:t>
    </dgm:pt>
    <dgm:pt modelId="{6B60D563-7901-4BC0-9694-5333AA5A536A}" type="pres">
      <dgm:prSet presAssocID="{79170AC9-BA3D-4F71-8C88-14F4A2966A6D}" presName="text0" presStyleLbl="node1" presStyleIdx="7" presStyleCnt="8" custScaleX="199067" custScaleY="101513" custRadScaleRad="126046" custRadScaleInc="-31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E2DE1A-B394-474B-9FC8-E2B6A51FFD51}" srcId="{B72167A1-CCCB-410B-8EAB-5A605DD99C66}" destId="{13F315C0-6C24-48D0-B9CF-B1D722136E3C}" srcOrd="4" destOrd="0" parTransId="{EFCD4D56-24ED-4616-8532-5DDF59C40C45}" sibTransId="{A1966B06-7683-4D59-BA7B-867CB4D1EC2C}"/>
    <dgm:cxn modelId="{63770E99-43DE-477C-BCBD-A6803C2EEF03}" type="presOf" srcId="{DFD9149E-03BC-4FA8-895D-3276BC520632}" destId="{550B6D49-BD3D-43DC-9B24-4162418A221E}" srcOrd="0" destOrd="0" presId="urn:microsoft.com/office/officeart/2008/layout/RadialCluster"/>
    <dgm:cxn modelId="{826FE2B8-A6F0-4E88-A514-814E44978347}" type="presOf" srcId="{EFCD4D56-24ED-4616-8532-5DDF59C40C45}" destId="{A02BF942-029D-4795-AE68-E977038C7FC9}" srcOrd="0" destOrd="0" presId="urn:microsoft.com/office/officeart/2008/layout/RadialCluster"/>
    <dgm:cxn modelId="{9AB1D560-8991-42CD-BA93-8C11862234C6}" type="presOf" srcId="{C3ED5E5B-7551-4085-9BA6-9F1208AA4959}" destId="{DC828125-375C-4027-9766-9F7785D3429E}" srcOrd="0" destOrd="0" presId="urn:microsoft.com/office/officeart/2008/layout/RadialCluster"/>
    <dgm:cxn modelId="{8B3DD3E7-BCE6-40B9-AC19-C5CC4827960C}" type="presOf" srcId="{13F315C0-6C24-48D0-B9CF-B1D722136E3C}" destId="{2D78E388-1390-4440-A2FC-688E32553FEB}" srcOrd="0" destOrd="0" presId="urn:microsoft.com/office/officeart/2008/layout/RadialCluster"/>
    <dgm:cxn modelId="{FD722493-D69B-4571-98FB-5C80BFAEE03F}" srcId="{B72167A1-CCCB-410B-8EAB-5A605DD99C66}" destId="{2D7DDF99-19FD-4C58-A2DE-247F3B29C85C}" srcOrd="2" destOrd="0" parTransId="{9A733A0E-9292-423B-B257-C9628AC832A5}" sibTransId="{986A1987-82E9-46EC-AB0C-DAA101427DE3}"/>
    <dgm:cxn modelId="{DD5064B5-F3B1-4BC4-BFA6-0537907B835C}" srcId="{B72167A1-CCCB-410B-8EAB-5A605DD99C66}" destId="{DFD9149E-03BC-4FA8-895D-3276BC520632}" srcOrd="0" destOrd="0" parTransId="{6B3230B6-A283-4E82-A838-AAA375C7D903}" sibTransId="{2D99A746-5860-4DD4-B54C-EBEA1AC13E6E}"/>
    <dgm:cxn modelId="{35F28433-BB3C-4294-801E-713ABE60988E}" type="presOf" srcId="{009318F6-E6D3-4C3A-ABDC-A0E3D33BAAFA}" destId="{EC177B00-6510-43B2-8F0E-1762A9720CD4}" srcOrd="0" destOrd="0" presId="urn:microsoft.com/office/officeart/2008/layout/RadialCluster"/>
    <dgm:cxn modelId="{9F856912-6EB0-458F-936A-CB8F05247216}" srcId="{B72167A1-CCCB-410B-8EAB-5A605DD99C66}" destId="{D4C7A9DC-6CA4-429E-9B15-4DC20300D070}" srcOrd="1" destOrd="0" parTransId="{EB87AAF4-0426-4AC1-8E2F-954E6F0811C9}" sibTransId="{ADF1A18E-CB1A-41BE-A2CB-779ED1FAE1B6}"/>
    <dgm:cxn modelId="{32A17EE6-041A-42E3-92DD-804DE252322A}" srcId="{B72167A1-CCCB-410B-8EAB-5A605DD99C66}" destId="{E521EEF7-1EC4-462F-8D37-923544630877}" srcOrd="3" destOrd="0" parTransId="{009318F6-E6D3-4C3A-ABDC-A0E3D33BAAFA}" sibTransId="{F4649849-9935-4173-8637-68E3A128BDDE}"/>
    <dgm:cxn modelId="{AB3BDE71-0AA3-4CC7-99E3-11ED4B618418}" type="presOf" srcId="{EB87AAF4-0426-4AC1-8E2F-954E6F0811C9}" destId="{4D50B54D-1172-48A6-B43D-5658783B4AC4}" srcOrd="0" destOrd="0" presId="urn:microsoft.com/office/officeart/2008/layout/RadialCluster"/>
    <dgm:cxn modelId="{2CE66973-C956-4E02-BE13-14CA67FFA262}" srcId="{14526E59-A9AE-4B23-8ACF-C4659338C9F2}" destId="{B72167A1-CCCB-410B-8EAB-5A605DD99C66}" srcOrd="0" destOrd="0" parTransId="{757AF375-1C90-48BD-85C2-85EA22788E08}" sibTransId="{E0EB40AD-7C4D-40D1-90EE-33D97A724336}"/>
    <dgm:cxn modelId="{8DD3AD6F-DC6F-4030-AACB-295688FB9CFE}" type="presOf" srcId="{A2E8A382-F8BE-493F-A93B-E6F95653E74A}" destId="{B29A284A-A77A-4CB7-B6EA-1A132CE87D4F}" srcOrd="0" destOrd="0" presId="urn:microsoft.com/office/officeart/2008/layout/RadialCluster"/>
    <dgm:cxn modelId="{DC8F8BA6-46C8-46C7-8667-824703110D3B}" type="presOf" srcId="{D4C7A9DC-6CA4-429E-9B15-4DC20300D070}" destId="{BDDDA7FE-3DF8-4D1D-8770-C58B01FAAC21}" srcOrd="0" destOrd="0" presId="urn:microsoft.com/office/officeart/2008/layout/RadialCluster"/>
    <dgm:cxn modelId="{40E2FC29-5EE6-4F76-9520-2C9113ED93B1}" type="presOf" srcId="{9A733A0E-9292-423B-B257-C9628AC832A5}" destId="{A2C0E401-7105-43A7-AB34-CD5F1E31098F}" srcOrd="0" destOrd="0" presId="urn:microsoft.com/office/officeart/2008/layout/RadialCluster"/>
    <dgm:cxn modelId="{D5CF0E0B-7725-4EAC-9960-4F2930131962}" type="presOf" srcId="{14526E59-A9AE-4B23-8ACF-C4659338C9F2}" destId="{76D1AAF9-AAF5-4A53-AF85-E43B3D946A1C}" srcOrd="0" destOrd="0" presId="urn:microsoft.com/office/officeart/2008/layout/RadialCluster"/>
    <dgm:cxn modelId="{8250C59C-8B2C-4321-8E0B-9E7256DB8319}" type="presOf" srcId="{6B3230B6-A283-4E82-A838-AAA375C7D903}" destId="{6F020195-9015-4E69-B884-A23B83137ECF}" srcOrd="0" destOrd="0" presId="urn:microsoft.com/office/officeart/2008/layout/RadialCluster"/>
    <dgm:cxn modelId="{AEBC208F-8616-44C8-9637-CBA9553E273A}" type="presOf" srcId="{B72167A1-CCCB-410B-8EAB-5A605DD99C66}" destId="{589880D9-4557-489E-82F1-1439F4410A3B}" srcOrd="0" destOrd="0" presId="urn:microsoft.com/office/officeart/2008/layout/RadialCluster"/>
    <dgm:cxn modelId="{1F024579-767B-4DC9-9AC0-1292134BB9C3}" type="presOf" srcId="{2D7DDF99-19FD-4C58-A2DE-247F3B29C85C}" destId="{651C5F3F-A9B2-47B6-9F0C-A0BF10AE5BF5}" srcOrd="0" destOrd="0" presId="urn:microsoft.com/office/officeart/2008/layout/RadialCluster"/>
    <dgm:cxn modelId="{1FFE15F8-39E7-4815-94B2-0CBF725E9258}" srcId="{B72167A1-CCCB-410B-8EAB-5A605DD99C66}" destId="{79170AC9-BA3D-4F71-8C88-14F4A2966A6D}" srcOrd="6" destOrd="0" parTransId="{9AECA08D-EED7-4AE7-BAFD-C6561B36E77F}" sibTransId="{EA2F17B2-24C8-44EA-8179-13B7939A34F2}"/>
    <dgm:cxn modelId="{EC91D0DE-BF25-488D-9051-686F5526D349}" type="presOf" srcId="{79170AC9-BA3D-4F71-8C88-14F4A2966A6D}" destId="{6B60D563-7901-4BC0-9694-5333AA5A536A}" srcOrd="0" destOrd="0" presId="urn:microsoft.com/office/officeart/2008/layout/RadialCluster"/>
    <dgm:cxn modelId="{A6E7DB89-732C-4315-89F4-54AFC2A57420}" type="presOf" srcId="{E521EEF7-1EC4-462F-8D37-923544630877}" destId="{CA798DA4-1FDE-478E-9441-7B1E6FC7A1AA}" srcOrd="0" destOrd="0" presId="urn:microsoft.com/office/officeart/2008/layout/RadialCluster"/>
    <dgm:cxn modelId="{FA31690C-49FB-4AA3-B95E-EECE656949FC}" srcId="{B72167A1-CCCB-410B-8EAB-5A605DD99C66}" destId="{C3ED5E5B-7551-4085-9BA6-9F1208AA4959}" srcOrd="5" destOrd="0" parTransId="{A2E8A382-F8BE-493F-A93B-E6F95653E74A}" sibTransId="{9FFC3DC6-9688-479B-BA68-E1470F6BD74D}"/>
    <dgm:cxn modelId="{37EF5DC9-ADEF-4F07-9C55-9398F75A35BE}" type="presOf" srcId="{9AECA08D-EED7-4AE7-BAFD-C6561B36E77F}" destId="{BFD1070E-DEAA-4F0D-B378-8FDB8BE13BDA}" srcOrd="0" destOrd="0" presId="urn:microsoft.com/office/officeart/2008/layout/RadialCluster"/>
    <dgm:cxn modelId="{1CF0C009-DC75-40F5-BFBE-83AC9E415DC5}" type="presParOf" srcId="{76D1AAF9-AAF5-4A53-AF85-E43B3D946A1C}" destId="{B19A48E0-BE6A-4959-83C1-951CDBC2A92F}" srcOrd="0" destOrd="0" presId="urn:microsoft.com/office/officeart/2008/layout/RadialCluster"/>
    <dgm:cxn modelId="{E81BD4D9-D34C-413D-8230-7E4B6F94B0B2}" type="presParOf" srcId="{B19A48E0-BE6A-4959-83C1-951CDBC2A92F}" destId="{589880D9-4557-489E-82F1-1439F4410A3B}" srcOrd="0" destOrd="0" presId="urn:microsoft.com/office/officeart/2008/layout/RadialCluster"/>
    <dgm:cxn modelId="{2919D3D8-63D8-4D02-BD1E-7192A0EC95E6}" type="presParOf" srcId="{B19A48E0-BE6A-4959-83C1-951CDBC2A92F}" destId="{6F020195-9015-4E69-B884-A23B83137ECF}" srcOrd="1" destOrd="0" presId="urn:microsoft.com/office/officeart/2008/layout/RadialCluster"/>
    <dgm:cxn modelId="{92E531D3-1049-47A9-AEC7-0CD005D2D3E9}" type="presParOf" srcId="{B19A48E0-BE6A-4959-83C1-951CDBC2A92F}" destId="{550B6D49-BD3D-43DC-9B24-4162418A221E}" srcOrd="2" destOrd="0" presId="urn:microsoft.com/office/officeart/2008/layout/RadialCluster"/>
    <dgm:cxn modelId="{B5F870C4-8C87-4B04-8923-A2B13FCD2EA6}" type="presParOf" srcId="{B19A48E0-BE6A-4959-83C1-951CDBC2A92F}" destId="{4D50B54D-1172-48A6-B43D-5658783B4AC4}" srcOrd="3" destOrd="0" presId="urn:microsoft.com/office/officeart/2008/layout/RadialCluster"/>
    <dgm:cxn modelId="{1E6897CC-8D37-482B-A1DE-F38BA9BD10C9}" type="presParOf" srcId="{B19A48E0-BE6A-4959-83C1-951CDBC2A92F}" destId="{BDDDA7FE-3DF8-4D1D-8770-C58B01FAAC21}" srcOrd="4" destOrd="0" presId="urn:microsoft.com/office/officeart/2008/layout/RadialCluster"/>
    <dgm:cxn modelId="{22B57D27-724C-46EC-8377-6FF47F9DF52D}" type="presParOf" srcId="{B19A48E0-BE6A-4959-83C1-951CDBC2A92F}" destId="{A2C0E401-7105-43A7-AB34-CD5F1E31098F}" srcOrd="5" destOrd="0" presId="urn:microsoft.com/office/officeart/2008/layout/RadialCluster"/>
    <dgm:cxn modelId="{6551F75C-43BF-4C56-9071-28CAED74BA90}" type="presParOf" srcId="{B19A48E0-BE6A-4959-83C1-951CDBC2A92F}" destId="{651C5F3F-A9B2-47B6-9F0C-A0BF10AE5BF5}" srcOrd="6" destOrd="0" presId="urn:microsoft.com/office/officeart/2008/layout/RadialCluster"/>
    <dgm:cxn modelId="{00187B7D-C238-419E-BB59-FD3E37552A21}" type="presParOf" srcId="{B19A48E0-BE6A-4959-83C1-951CDBC2A92F}" destId="{EC177B00-6510-43B2-8F0E-1762A9720CD4}" srcOrd="7" destOrd="0" presId="urn:microsoft.com/office/officeart/2008/layout/RadialCluster"/>
    <dgm:cxn modelId="{8EAC2AEB-618F-432E-9B62-8C5B559A0B0A}" type="presParOf" srcId="{B19A48E0-BE6A-4959-83C1-951CDBC2A92F}" destId="{CA798DA4-1FDE-478E-9441-7B1E6FC7A1AA}" srcOrd="8" destOrd="0" presId="urn:microsoft.com/office/officeart/2008/layout/RadialCluster"/>
    <dgm:cxn modelId="{6929D486-A552-4056-9B78-B4E4539970BA}" type="presParOf" srcId="{B19A48E0-BE6A-4959-83C1-951CDBC2A92F}" destId="{A02BF942-029D-4795-AE68-E977038C7FC9}" srcOrd="9" destOrd="0" presId="urn:microsoft.com/office/officeart/2008/layout/RadialCluster"/>
    <dgm:cxn modelId="{4D66BF01-DFE1-4142-8C0C-BD69B8433A74}" type="presParOf" srcId="{B19A48E0-BE6A-4959-83C1-951CDBC2A92F}" destId="{2D78E388-1390-4440-A2FC-688E32553FEB}" srcOrd="10" destOrd="0" presId="urn:microsoft.com/office/officeart/2008/layout/RadialCluster"/>
    <dgm:cxn modelId="{C5A65E31-B20E-494E-92C4-C80762263CA9}" type="presParOf" srcId="{B19A48E0-BE6A-4959-83C1-951CDBC2A92F}" destId="{B29A284A-A77A-4CB7-B6EA-1A132CE87D4F}" srcOrd="11" destOrd="0" presId="urn:microsoft.com/office/officeart/2008/layout/RadialCluster"/>
    <dgm:cxn modelId="{3E973208-A483-4608-9317-36CD0B3020E8}" type="presParOf" srcId="{B19A48E0-BE6A-4959-83C1-951CDBC2A92F}" destId="{DC828125-375C-4027-9766-9F7785D3429E}" srcOrd="12" destOrd="0" presId="urn:microsoft.com/office/officeart/2008/layout/RadialCluster"/>
    <dgm:cxn modelId="{7D4A291F-0398-4E8F-AF2B-5BBDC50A84A3}" type="presParOf" srcId="{B19A48E0-BE6A-4959-83C1-951CDBC2A92F}" destId="{BFD1070E-DEAA-4F0D-B378-8FDB8BE13BDA}" srcOrd="13" destOrd="0" presId="urn:microsoft.com/office/officeart/2008/layout/RadialCluster"/>
    <dgm:cxn modelId="{CF9F900B-4247-4D72-8EB9-CF20C67D0419}" type="presParOf" srcId="{B19A48E0-BE6A-4959-83C1-951CDBC2A92F}" destId="{6B60D563-7901-4BC0-9694-5333AA5A536A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117AAE-262D-4992-B124-4AFA3BCA4568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0235A6-53D9-4C52-8746-E4FD5D8650FD}">
      <dgm:prSet phldrT="[Текст]"/>
      <dgm:spPr>
        <a:solidFill>
          <a:srgbClr val="92D050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Планируя урок, учитель должен учитывать:</a:t>
          </a:r>
          <a:endParaRPr lang="ru-RU" b="1" dirty="0">
            <a:solidFill>
              <a:schemeClr val="tx1"/>
            </a:solidFill>
          </a:endParaRPr>
        </a:p>
      </dgm:t>
    </dgm:pt>
    <dgm:pt modelId="{AE17A65E-BF6C-4220-BC64-E20DE5F2F48F}" type="parTrans" cxnId="{4CE569D9-2C1B-4C4D-94B0-3E0B9F342417}">
      <dgm:prSet/>
      <dgm:spPr/>
      <dgm:t>
        <a:bodyPr/>
        <a:lstStyle/>
        <a:p>
          <a:endParaRPr lang="ru-RU"/>
        </a:p>
      </dgm:t>
    </dgm:pt>
    <dgm:pt modelId="{686D0C62-88D1-4B74-A68A-F37C6005DDBF}" type="sibTrans" cxnId="{4CE569D9-2C1B-4C4D-94B0-3E0B9F342417}">
      <dgm:prSet/>
      <dgm:spPr/>
      <dgm:t>
        <a:bodyPr/>
        <a:lstStyle/>
        <a:p>
          <a:endParaRPr lang="ru-RU"/>
        </a:p>
      </dgm:t>
    </dgm:pt>
    <dgm:pt modelId="{84B0C9FA-8510-4BAD-829C-1C9C47F3E075}">
      <dgm:prSet phldrT="[Текст]"/>
      <dgm:spPr>
        <a:solidFill>
          <a:srgbClr val="92D050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объем учебного материала</a:t>
          </a:r>
          <a:endParaRPr lang="ru-RU" b="1" i="1" dirty="0">
            <a:solidFill>
              <a:schemeClr val="tx1"/>
            </a:solidFill>
          </a:endParaRPr>
        </a:p>
      </dgm:t>
    </dgm:pt>
    <dgm:pt modelId="{88ABD681-3324-471A-A98F-CF859AE4F781}" type="parTrans" cxnId="{5F1B0E6C-D4D2-4C12-8070-19155EF9A9E9}">
      <dgm:prSet/>
      <dgm:spPr/>
      <dgm:t>
        <a:bodyPr/>
        <a:lstStyle/>
        <a:p>
          <a:endParaRPr lang="ru-RU"/>
        </a:p>
      </dgm:t>
    </dgm:pt>
    <dgm:pt modelId="{993CADE7-DA99-41AB-B01F-87CF546BEF77}" type="sibTrans" cxnId="{5F1B0E6C-D4D2-4C12-8070-19155EF9A9E9}">
      <dgm:prSet/>
      <dgm:spPr/>
      <dgm:t>
        <a:bodyPr/>
        <a:lstStyle/>
        <a:p>
          <a:endParaRPr lang="ru-RU"/>
        </a:p>
      </dgm:t>
    </dgm:pt>
    <dgm:pt modelId="{07D29372-CECB-451B-8FB8-C79D1EACE3F0}">
      <dgm:prSet phldrT="[Текст]"/>
      <dgm:spPr>
        <a:solidFill>
          <a:srgbClr val="92D050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трудность учебных занятий</a:t>
          </a:r>
          <a:endParaRPr lang="ru-RU" b="1" i="1" dirty="0">
            <a:solidFill>
              <a:schemeClr val="tx1"/>
            </a:solidFill>
          </a:endParaRPr>
        </a:p>
      </dgm:t>
    </dgm:pt>
    <dgm:pt modelId="{8D9BE308-181F-43BE-ADB6-06070B6FD05B}" type="parTrans" cxnId="{AB63A246-B05E-4BBD-87C1-5EB81D88AA80}">
      <dgm:prSet/>
      <dgm:spPr/>
      <dgm:t>
        <a:bodyPr/>
        <a:lstStyle/>
        <a:p>
          <a:endParaRPr lang="ru-RU"/>
        </a:p>
      </dgm:t>
    </dgm:pt>
    <dgm:pt modelId="{0B5166BA-4844-4F59-9ACB-94211EA656D3}" type="sibTrans" cxnId="{AB63A246-B05E-4BBD-87C1-5EB81D88AA80}">
      <dgm:prSet/>
      <dgm:spPr/>
      <dgm:t>
        <a:bodyPr/>
        <a:lstStyle/>
        <a:p>
          <a:endParaRPr lang="ru-RU"/>
        </a:p>
      </dgm:t>
    </dgm:pt>
    <dgm:pt modelId="{90927A49-784C-4445-A9A0-6B3402CD258C}">
      <dgm:prSet/>
      <dgm:spPr>
        <a:solidFill>
          <a:srgbClr val="92D050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плотность урока</a:t>
          </a:r>
          <a:endParaRPr lang="ru-RU" b="1" i="1" dirty="0">
            <a:solidFill>
              <a:schemeClr val="tx1"/>
            </a:solidFill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63DF9-6BB9-4AAD-8589-5693B66F0DE4}" type="parTrans" cxnId="{D011EC3A-43D1-4A85-8A8E-F5076B93550C}">
      <dgm:prSet/>
      <dgm:spPr/>
      <dgm:t>
        <a:bodyPr/>
        <a:lstStyle/>
        <a:p>
          <a:endParaRPr lang="ru-RU"/>
        </a:p>
      </dgm:t>
    </dgm:pt>
    <dgm:pt modelId="{7ABFCBC3-6890-4BC0-9EFF-A4D71800E740}" type="sibTrans" cxnId="{D011EC3A-43D1-4A85-8A8E-F5076B93550C}">
      <dgm:prSet/>
      <dgm:spPr/>
      <dgm:t>
        <a:bodyPr/>
        <a:lstStyle/>
        <a:p>
          <a:endParaRPr lang="ru-RU"/>
        </a:p>
      </dgm:t>
    </dgm:pt>
    <dgm:pt modelId="{7D39C9AB-D998-4CFC-B87A-C5C604D64550}">
      <dgm:prSet/>
      <dgm:spPr>
        <a:solidFill>
          <a:srgbClr val="92D050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эмоциональное возбуждение </a:t>
          </a:r>
          <a:r>
            <a: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ru-RU" dirty="0"/>
        </a:p>
      </dgm:t>
    </dgm:pt>
    <dgm:pt modelId="{C1AEA227-61E7-4DB9-9211-B3E3767B78AD}" type="parTrans" cxnId="{EF2BB549-86DB-4C22-B984-2C2F66F4EFA5}">
      <dgm:prSet/>
      <dgm:spPr/>
      <dgm:t>
        <a:bodyPr/>
        <a:lstStyle/>
        <a:p>
          <a:endParaRPr lang="ru-RU"/>
        </a:p>
      </dgm:t>
    </dgm:pt>
    <dgm:pt modelId="{B102B1CF-FF4F-4E67-A86F-33D8E6D6DB26}" type="sibTrans" cxnId="{EF2BB549-86DB-4C22-B984-2C2F66F4EFA5}">
      <dgm:prSet/>
      <dgm:spPr/>
      <dgm:t>
        <a:bodyPr/>
        <a:lstStyle/>
        <a:p>
          <a:endParaRPr lang="ru-RU"/>
        </a:p>
      </dgm:t>
    </dgm:pt>
    <dgm:pt modelId="{7AEC0120-D417-4DB0-BEFA-C4809118080E}" type="pres">
      <dgm:prSet presAssocID="{D9117AAE-262D-4992-B124-4AFA3BCA456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2A24328-C57C-4EB6-A0A9-D102851A1BA0}" type="pres">
      <dgm:prSet presAssocID="{A70235A6-53D9-4C52-8746-E4FD5D8650FD}" presName="composite" presStyleCnt="0"/>
      <dgm:spPr/>
    </dgm:pt>
    <dgm:pt modelId="{8460CF38-7266-4A1F-892B-31F02FFC6D05}" type="pres">
      <dgm:prSet presAssocID="{A70235A6-53D9-4C52-8746-E4FD5D8650FD}" presName="bentUpArrow1" presStyleLbl="alignImgPlace1" presStyleIdx="0" presStyleCnt="4" custLinFactNeighborX="-9898" custLinFactNeighborY="6874"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7C3F9FED-7977-42B2-8670-440C942B94C2}" type="pres">
      <dgm:prSet presAssocID="{A70235A6-53D9-4C52-8746-E4FD5D8650FD}" presName="ParentText" presStyleLbl="node1" presStyleIdx="0" presStyleCnt="5" custScaleX="143819" custScaleY="1045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AD1DA-6873-4814-8413-B4A564468F60}" type="pres">
      <dgm:prSet presAssocID="{A70235A6-53D9-4C52-8746-E4FD5D8650FD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53ADF9-4F95-4947-BEFB-FF9A884570BE}" type="pres">
      <dgm:prSet presAssocID="{686D0C62-88D1-4B74-A68A-F37C6005DDBF}" presName="sibTrans" presStyleCnt="0"/>
      <dgm:spPr/>
    </dgm:pt>
    <dgm:pt modelId="{5F66E04C-72C6-4DEA-A9E7-5375058A2823}" type="pres">
      <dgm:prSet presAssocID="{84B0C9FA-8510-4BAD-829C-1C9C47F3E075}" presName="composite" presStyleCnt="0"/>
      <dgm:spPr/>
    </dgm:pt>
    <dgm:pt modelId="{584A2DBB-023C-403B-B84F-D3BF3DB63925}" type="pres">
      <dgm:prSet presAssocID="{84B0C9FA-8510-4BAD-829C-1C9C47F3E075}" presName="bentUpArrow1" presStyleLbl="alignImgPlace1" presStyleIdx="1" presStyleCnt="4" custLinFactNeighborX="-30593" custLinFactNeighborY="6076"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803C99FD-2DB0-4BF1-91AB-1ABF6FA19539}" type="pres">
      <dgm:prSet presAssocID="{84B0C9FA-8510-4BAD-829C-1C9C47F3E075}" presName="ParentText" presStyleLbl="node1" presStyleIdx="1" presStyleCnt="5" custScaleX="173117" custScaleY="939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DB82A-826A-4A9A-B569-39A82F17C4D5}" type="pres">
      <dgm:prSet presAssocID="{84B0C9FA-8510-4BAD-829C-1C9C47F3E075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85AC4-E216-4FCF-9ABB-D5D6ABC78195}" type="pres">
      <dgm:prSet presAssocID="{993CADE7-DA99-41AB-B01F-87CF546BEF77}" presName="sibTrans" presStyleCnt="0"/>
      <dgm:spPr/>
    </dgm:pt>
    <dgm:pt modelId="{23D99A2B-F951-4691-90B3-BBE2DEFB382F}" type="pres">
      <dgm:prSet presAssocID="{90927A49-784C-4445-A9A0-6B3402CD258C}" presName="composite" presStyleCnt="0"/>
      <dgm:spPr/>
    </dgm:pt>
    <dgm:pt modelId="{9EB078B6-CAA5-4C66-B943-082645CCE5C2}" type="pres">
      <dgm:prSet presAssocID="{90927A49-784C-4445-A9A0-6B3402CD258C}" presName="bentUpArrow1" presStyleLbl="alignImgPlace1" presStyleIdx="2" presStyleCnt="4" custLinFactNeighborX="-40491" custLinFactNeighborY="-7170"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35AF63FC-7820-44F2-B86A-E255D580C6EA}" type="pres">
      <dgm:prSet presAssocID="{90927A49-784C-4445-A9A0-6B3402CD258C}" presName="ParentText" presStyleLbl="node1" presStyleIdx="2" presStyleCnt="5" custScaleX="183845" custScaleY="8061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A2273-3E93-4C8D-B329-ABC69CA6224D}" type="pres">
      <dgm:prSet presAssocID="{90927A49-784C-4445-A9A0-6B3402CD258C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7430670-7C9D-4222-83BD-30A7455ABF81}" type="pres">
      <dgm:prSet presAssocID="{7ABFCBC3-6890-4BC0-9EFF-A4D71800E740}" presName="sibTrans" presStyleCnt="0"/>
      <dgm:spPr/>
    </dgm:pt>
    <dgm:pt modelId="{73A87937-98D9-4562-A0AB-358738216935}" type="pres">
      <dgm:prSet presAssocID="{07D29372-CECB-451B-8FB8-C79D1EACE3F0}" presName="composite" presStyleCnt="0"/>
      <dgm:spPr/>
    </dgm:pt>
    <dgm:pt modelId="{456430C8-D24E-4E45-9DB1-4716EE3F4912}" type="pres">
      <dgm:prSet presAssocID="{07D29372-CECB-451B-8FB8-C79D1EACE3F0}" presName="bentUpArrow1" presStyleLbl="alignImgPlace1" presStyleIdx="3" presStyleCnt="4" custLinFactNeighborX="-40030" custLinFactNeighborY="7170"/>
      <dgm:spPr>
        <a:solidFill>
          <a:srgbClr val="83C937"/>
        </a:solidFill>
        <a:ln>
          <a:solidFill>
            <a:srgbClr val="FFC0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3D15AABF-52A6-48CD-A459-8B92BAA7FC56}" type="pres">
      <dgm:prSet presAssocID="{07D29372-CECB-451B-8FB8-C79D1EACE3F0}" presName="ParentText" presStyleLbl="node1" presStyleIdx="3" presStyleCnt="5" custScaleX="187959" custScaleY="9958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2720B-88A1-4EAB-B198-92C7FB07C54B}" type="pres">
      <dgm:prSet presAssocID="{07D29372-CECB-451B-8FB8-C79D1EACE3F0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5E96E-D6A1-48D9-A089-671F99C62251}" type="pres">
      <dgm:prSet presAssocID="{0B5166BA-4844-4F59-9ACB-94211EA656D3}" presName="sibTrans" presStyleCnt="0"/>
      <dgm:spPr/>
    </dgm:pt>
    <dgm:pt modelId="{899AE6AB-B048-4F6A-B643-7613050ECAA4}" type="pres">
      <dgm:prSet presAssocID="{7D39C9AB-D998-4CFC-B87A-C5C604D64550}" presName="composite" presStyleCnt="0"/>
      <dgm:spPr/>
    </dgm:pt>
    <dgm:pt modelId="{077719A5-ACB3-4A28-813C-ED0A6435AE25}" type="pres">
      <dgm:prSet presAssocID="{7D39C9AB-D998-4CFC-B87A-C5C604D64550}" presName="ParentText" presStyleLbl="node1" presStyleIdx="4" presStyleCnt="5" custScaleX="215321" custScaleY="924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2BB549-86DB-4C22-B984-2C2F66F4EFA5}" srcId="{D9117AAE-262D-4992-B124-4AFA3BCA4568}" destId="{7D39C9AB-D998-4CFC-B87A-C5C604D64550}" srcOrd="4" destOrd="0" parTransId="{C1AEA227-61E7-4DB9-9211-B3E3767B78AD}" sibTransId="{B102B1CF-FF4F-4E67-A86F-33D8E6D6DB26}"/>
    <dgm:cxn modelId="{4CE569D9-2C1B-4C4D-94B0-3E0B9F342417}" srcId="{D9117AAE-262D-4992-B124-4AFA3BCA4568}" destId="{A70235A6-53D9-4C52-8746-E4FD5D8650FD}" srcOrd="0" destOrd="0" parTransId="{AE17A65E-BF6C-4220-BC64-E20DE5F2F48F}" sibTransId="{686D0C62-88D1-4B74-A68A-F37C6005DDBF}"/>
    <dgm:cxn modelId="{F12CCF34-A45B-4629-A5F3-34C447340270}" type="presOf" srcId="{A70235A6-53D9-4C52-8746-E4FD5D8650FD}" destId="{7C3F9FED-7977-42B2-8670-440C942B94C2}" srcOrd="0" destOrd="0" presId="urn:microsoft.com/office/officeart/2005/8/layout/StepDownProcess"/>
    <dgm:cxn modelId="{AB63A246-B05E-4BBD-87C1-5EB81D88AA80}" srcId="{D9117AAE-262D-4992-B124-4AFA3BCA4568}" destId="{07D29372-CECB-451B-8FB8-C79D1EACE3F0}" srcOrd="3" destOrd="0" parTransId="{8D9BE308-181F-43BE-ADB6-06070B6FD05B}" sibTransId="{0B5166BA-4844-4F59-9ACB-94211EA656D3}"/>
    <dgm:cxn modelId="{64A47404-07BE-44D9-A08E-D8A0995C5835}" type="presOf" srcId="{90927A49-784C-4445-A9A0-6B3402CD258C}" destId="{35AF63FC-7820-44F2-B86A-E255D580C6EA}" srcOrd="0" destOrd="0" presId="urn:microsoft.com/office/officeart/2005/8/layout/StepDownProcess"/>
    <dgm:cxn modelId="{855B4148-B260-4133-B176-2C6C6DD85D5F}" type="presOf" srcId="{84B0C9FA-8510-4BAD-829C-1C9C47F3E075}" destId="{803C99FD-2DB0-4BF1-91AB-1ABF6FA19539}" srcOrd="0" destOrd="0" presId="urn:microsoft.com/office/officeart/2005/8/layout/StepDownProcess"/>
    <dgm:cxn modelId="{244CF444-505E-4405-9671-E183582E4BA7}" type="presOf" srcId="{07D29372-CECB-451B-8FB8-C79D1EACE3F0}" destId="{3D15AABF-52A6-48CD-A459-8B92BAA7FC56}" srcOrd="0" destOrd="0" presId="urn:microsoft.com/office/officeart/2005/8/layout/StepDownProcess"/>
    <dgm:cxn modelId="{D011EC3A-43D1-4A85-8A8E-F5076B93550C}" srcId="{D9117AAE-262D-4992-B124-4AFA3BCA4568}" destId="{90927A49-784C-4445-A9A0-6B3402CD258C}" srcOrd="2" destOrd="0" parTransId="{DCC63DF9-6BB9-4AAD-8589-5693B66F0DE4}" sibTransId="{7ABFCBC3-6890-4BC0-9EFF-A4D71800E740}"/>
    <dgm:cxn modelId="{B524684D-5184-4103-997E-76AC0102A9E6}" type="presOf" srcId="{7D39C9AB-D998-4CFC-B87A-C5C604D64550}" destId="{077719A5-ACB3-4A28-813C-ED0A6435AE25}" srcOrd="0" destOrd="0" presId="urn:microsoft.com/office/officeart/2005/8/layout/StepDownProcess"/>
    <dgm:cxn modelId="{8007CC07-605B-4E14-B400-A5F2D37220B2}" type="presOf" srcId="{D9117AAE-262D-4992-B124-4AFA3BCA4568}" destId="{7AEC0120-D417-4DB0-BEFA-C4809118080E}" srcOrd="0" destOrd="0" presId="urn:microsoft.com/office/officeart/2005/8/layout/StepDownProcess"/>
    <dgm:cxn modelId="{5F1B0E6C-D4D2-4C12-8070-19155EF9A9E9}" srcId="{D9117AAE-262D-4992-B124-4AFA3BCA4568}" destId="{84B0C9FA-8510-4BAD-829C-1C9C47F3E075}" srcOrd="1" destOrd="0" parTransId="{88ABD681-3324-471A-A98F-CF859AE4F781}" sibTransId="{993CADE7-DA99-41AB-B01F-87CF546BEF77}"/>
    <dgm:cxn modelId="{7BC6B37E-90CD-47A1-A6B5-08501F75E2FE}" type="presParOf" srcId="{7AEC0120-D417-4DB0-BEFA-C4809118080E}" destId="{32A24328-C57C-4EB6-A0A9-D102851A1BA0}" srcOrd="0" destOrd="0" presId="urn:microsoft.com/office/officeart/2005/8/layout/StepDownProcess"/>
    <dgm:cxn modelId="{73B59455-4E3F-41A0-B28E-493A1D9F2915}" type="presParOf" srcId="{32A24328-C57C-4EB6-A0A9-D102851A1BA0}" destId="{8460CF38-7266-4A1F-892B-31F02FFC6D05}" srcOrd="0" destOrd="0" presId="urn:microsoft.com/office/officeart/2005/8/layout/StepDownProcess"/>
    <dgm:cxn modelId="{291A7156-EAD2-43AB-96C5-ACFA39F3205E}" type="presParOf" srcId="{32A24328-C57C-4EB6-A0A9-D102851A1BA0}" destId="{7C3F9FED-7977-42B2-8670-440C942B94C2}" srcOrd="1" destOrd="0" presId="urn:microsoft.com/office/officeart/2005/8/layout/StepDownProcess"/>
    <dgm:cxn modelId="{88C33FC9-3DF5-46D0-B793-1C90944E82EE}" type="presParOf" srcId="{32A24328-C57C-4EB6-A0A9-D102851A1BA0}" destId="{D35AD1DA-6873-4814-8413-B4A564468F60}" srcOrd="2" destOrd="0" presId="urn:microsoft.com/office/officeart/2005/8/layout/StepDownProcess"/>
    <dgm:cxn modelId="{AFD454E5-4A2B-4731-92B3-0348BDE97714}" type="presParOf" srcId="{7AEC0120-D417-4DB0-BEFA-C4809118080E}" destId="{4A53ADF9-4F95-4947-BEFB-FF9A884570BE}" srcOrd="1" destOrd="0" presId="urn:microsoft.com/office/officeart/2005/8/layout/StepDownProcess"/>
    <dgm:cxn modelId="{CD217B5F-51BD-4507-BC53-386381E49CE8}" type="presParOf" srcId="{7AEC0120-D417-4DB0-BEFA-C4809118080E}" destId="{5F66E04C-72C6-4DEA-A9E7-5375058A2823}" srcOrd="2" destOrd="0" presId="urn:microsoft.com/office/officeart/2005/8/layout/StepDownProcess"/>
    <dgm:cxn modelId="{BAA8A8CD-54A3-43E8-A899-DD94231BCDD3}" type="presParOf" srcId="{5F66E04C-72C6-4DEA-A9E7-5375058A2823}" destId="{584A2DBB-023C-403B-B84F-D3BF3DB63925}" srcOrd="0" destOrd="0" presId="urn:microsoft.com/office/officeart/2005/8/layout/StepDownProcess"/>
    <dgm:cxn modelId="{46DF5365-1A1E-46C4-AAB1-21A48FB6C4F5}" type="presParOf" srcId="{5F66E04C-72C6-4DEA-A9E7-5375058A2823}" destId="{803C99FD-2DB0-4BF1-91AB-1ABF6FA19539}" srcOrd="1" destOrd="0" presId="urn:microsoft.com/office/officeart/2005/8/layout/StepDownProcess"/>
    <dgm:cxn modelId="{2AD0307A-5A73-4B3D-89FB-729070BF3559}" type="presParOf" srcId="{5F66E04C-72C6-4DEA-A9E7-5375058A2823}" destId="{D7CDB82A-826A-4A9A-B569-39A82F17C4D5}" srcOrd="2" destOrd="0" presId="urn:microsoft.com/office/officeart/2005/8/layout/StepDownProcess"/>
    <dgm:cxn modelId="{00CAAC88-F2F3-42D7-A39F-F152C5309416}" type="presParOf" srcId="{7AEC0120-D417-4DB0-BEFA-C4809118080E}" destId="{D9E85AC4-E216-4FCF-9ABB-D5D6ABC78195}" srcOrd="3" destOrd="0" presId="urn:microsoft.com/office/officeart/2005/8/layout/StepDownProcess"/>
    <dgm:cxn modelId="{E40C9412-C6FE-4A72-861B-CAD30176CD9A}" type="presParOf" srcId="{7AEC0120-D417-4DB0-BEFA-C4809118080E}" destId="{23D99A2B-F951-4691-90B3-BBE2DEFB382F}" srcOrd="4" destOrd="0" presId="urn:microsoft.com/office/officeart/2005/8/layout/StepDownProcess"/>
    <dgm:cxn modelId="{A8DA0314-37E0-405B-A6FC-3A67613BB569}" type="presParOf" srcId="{23D99A2B-F951-4691-90B3-BBE2DEFB382F}" destId="{9EB078B6-CAA5-4C66-B943-082645CCE5C2}" srcOrd="0" destOrd="0" presId="urn:microsoft.com/office/officeart/2005/8/layout/StepDownProcess"/>
    <dgm:cxn modelId="{FD81F8F2-8A87-4E43-8540-37EF3554C80C}" type="presParOf" srcId="{23D99A2B-F951-4691-90B3-BBE2DEFB382F}" destId="{35AF63FC-7820-44F2-B86A-E255D580C6EA}" srcOrd="1" destOrd="0" presId="urn:microsoft.com/office/officeart/2005/8/layout/StepDownProcess"/>
    <dgm:cxn modelId="{8EEFD8F3-2C6D-4775-99D5-E1E16A11B77A}" type="presParOf" srcId="{23D99A2B-F951-4691-90B3-BBE2DEFB382F}" destId="{EB7A2273-3E93-4C8D-B329-ABC69CA6224D}" srcOrd="2" destOrd="0" presId="urn:microsoft.com/office/officeart/2005/8/layout/StepDownProcess"/>
    <dgm:cxn modelId="{42411896-8318-4A8C-ACBA-12EB4A717BC9}" type="presParOf" srcId="{7AEC0120-D417-4DB0-BEFA-C4809118080E}" destId="{F7430670-7C9D-4222-83BD-30A7455ABF81}" srcOrd="5" destOrd="0" presId="urn:microsoft.com/office/officeart/2005/8/layout/StepDownProcess"/>
    <dgm:cxn modelId="{2653E777-98ED-480B-8CBF-BFC5C650E8F5}" type="presParOf" srcId="{7AEC0120-D417-4DB0-BEFA-C4809118080E}" destId="{73A87937-98D9-4562-A0AB-358738216935}" srcOrd="6" destOrd="0" presId="urn:microsoft.com/office/officeart/2005/8/layout/StepDownProcess"/>
    <dgm:cxn modelId="{0421096B-9795-4C1D-B64F-187149B216EC}" type="presParOf" srcId="{73A87937-98D9-4562-A0AB-358738216935}" destId="{456430C8-D24E-4E45-9DB1-4716EE3F4912}" srcOrd="0" destOrd="0" presId="urn:microsoft.com/office/officeart/2005/8/layout/StepDownProcess"/>
    <dgm:cxn modelId="{424F7A78-181E-455C-84F3-2FF4FFA35B86}" type="presParOf" srcId="{73A87937-98D9-4562-A0AB-358738216935}" destId="{3D15AABF-52A6-48CD-A459-8B92BAA7FC56}" srcOrd="1" destOrd="0" presId="urn:microsoft.com/office/officeart/2005/8/layout/StepDownProcess"/>
    <dgm:cxn modelId="{8B4229BC-6CEA-4A06-9CB4-979CD2DB57C8}" type="presParOf" srcId="{73A87937-98D9-4562-A0AB-358738216935}" destId="{CA62720B-88A1-4EAB-B198-92C7FB07C54B}" srcOrd="2" destOrd="0" presId="urn:microsoft.com/office/officeart/2005/8/layout/StepDownProcess"/>
    <dgm:cxn modelId="{37019686-ACE9-4B55-ACF4-62207E554505}" type="presParOf" srcId="{7AEC0120-D417-4DB0-BEFA-C4809118080E}" destId="{3D55E96E-D6A1-48D9-A089-671F99C62251}" srcOrd="7" destOrd="0" presId="urn:microsoft.com/office/officeart/2005/8/layout/StepDownProcess"/>
    <dgm:cxn modelId="{EF9263C4-22E2-46AF-B28E-2A0E231D2554}" type="presParOf" srcId="{7AEC0120-D417-4DB0-BEFA-C4809118080E}" destId="{899AE6AB-B048-4F6A-B643-7613050ECAA4}" srcOrd="8" destOrd="0" presId="urn:microsoft.com/office/officeart/2005/8/layout/StepDownProcess"/>
    <dgm:cxn modelId="{CA15B872-DC18-4602-B73A-E93F45B59628}" type="presParOf" srcId="{899AE6AB-B048-4F6A-B643-7613050ECAA4}" destId="{077719A5-ACB3-4A28-813C-ED0A6435AE2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C85457-7244-4DB0-8035-F6AA9EF95A08}" type="doc">
      <dgm:prSet loTypeId="urn:microsoft.com/office/officeart/2008/layout/RadialCluster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76F5B3-F616-43C1-800F-9C3C4365A320}">
      <dgm:prSet phldrT="[Текст]" custT="1"/>
      <dgm:spPr>
        <a:solidFill>
          <a:srgbClr val="83C937"/>
        </a:solidFill>
        <a:ln w="25400">
          <a:solidFill>
            <a:srgbClr val="FFC000"/>
          </a:solidFill>
        </a:ln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Здоровьесберегающая среда в ОО</a:t>
          </a:r>
          <a:endParaRPr lang="ru-RU" sz="14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FD4A3D-8340-41A8-A149-2A24EF0EA371}" type="parTrans" cxnId="{4865CAC0-297D-456B-846A-AE4751C8152B}">
      <dgm:prSet/>
      <dgm:spPr/>
      <dgm:t>
        <a:bodyPr/>
        <a:lstStyle/>
        <a:p>
          <a:endParaRPr lang="ru-RU"/>
        </a:p>
      </dgm:t>
    </dgm:pt>
    <dgm:pt modelId="{3285F4A5-9257-41AD-9C90-D2D4B4E3BB0E}" type="sibTrans" cxnId="{4865CAC0-297D-456B-846A-AE4751C8152B}">
      <dgm:prSet/>
      <dgm:spPr/>
      <dgm:t>
        <a:bodyPr/>
        <a:lstStyle/>
        <a:p>
          <a:endParaRPr lang="ru-RU"/>
        </a:p>
      </dgm:t>
    </dgm:pt>
    <dgm:pt modelId="{0F8332DB-37E8-40D1-9A5F-EB649400808B}">
      <dgm:prSet phldrT="[Текст]" custT="1"/>
      <dgm:spPr>
        <a:solidFill>
          <a:srgbClr val="83C937"/>
        </a:solidFill>
        <a:ln w="34925">
          <a:solidFill>
            <a:srgbClr val="FFC000"/>
          </a:solidFill>
        </a:ln>
      </dgm:spPr>
      <dgm:t>
        <a:bodyPr/>
        <a:lstStyle/>
        <a:p>
          <a:r>
            <a: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Учебная деятельность на основе </a:t>
          </a:r>
          <a:r>
            <a:rPr lang="ru-RU" sz="1600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здоровьесберегающих</a:t>
          </a:r>
          <a:r>
            <a: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технологий</a:t>
          </a:r>
          <a:endParaRPr lang="ru-RU" sz="16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30A981-4F71-4770-8F18-66B4A3E58B78}" type="parTrans" cxnId="{60F8C112-1E2D-4790-862E-270CA570E42B}">
      <dgm:prSet/>
      <dgm:spPr>
        <a:ln>
          <a:solidFill>
            <a:srgbClr val="83C937"/>
          </a:solidFill>
        </a:ln>
      </dgm:spPr>
      <dgm:t>
        <a:bodyPr/>
        <a:lstStyle/>
        <a:p>
          <a:endParaRPr lang="ru-RU"/>
        </a:p>
      </dgm:t>
    </dgm:pt>
    <dgm:pt modelId="{CCBF93F5-84B0-4CDC-8F6A-93C01CDEDD8B}" type="sibTrans" cxnId="{60F8C112-1E2D-4790-862E-270CA570E42B}">
      <dgm:prSet/>
      <dgm:spPr/>
      <dgm:t>
        <a:bodyPr/>
        <a:lstStyle/>
        <a:p>
          <a:endParaRPr lang="ru-RU"/>
        </a:p>
      </dgm:t>
    </dgm:pt>
    <dgm:pt modelId="{142E093C-0368-47F5-A53C-2F90595A607D}">
      <dgm:prSet phldrT="[Текст]" custT="1"/>
      <dgm:spPr>
        <a:solidFill>
          <a:srgbClr val="83C937"/>
        </a:solidFill>
        <a:ln w="25400">
          <a:solidFill>
            <a:srgbClr val="FFC000"/>
          </a:solidFill>
        </a:ln>
      </dgm:spPr>
      <dgm:t>
        <a:bodyPr/>
        <a:lstStyle/>
        <a:p>
          <a:r>
            <a: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здоровья и физического развития</a:t>
          </a:r>
          <a:endParaRPr lang="ru-RU" sz="16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7D797D-403C-4581-AFB5-C2A4E5E10784}" type="parTrans" cxnId="{2707237F-B090-4002-B30C-A4D0ABF8FCA3}">
      <dgm:prSet/>
      <dgm:spPr>
        <a:ln>
          <a:solidFill>
            <a:srgbClr val="83C937"/>
          </a:solidFill>
        </a:ln>
      </dgm:spPr>
      <dgm:t>
        <a:bodyPr/>
        <a:lstStyle/>
        <a:p>
          <a:endParaRPr lang="ru-RU"/>
        </a:p>
      </dgm:t>
    </dgm:pt>
    <dgm:pt modelId="{37C8B3A4-52C9-4D36-B37F-C0F5BC465521}" type="sibTrans" cxnId="{2707237F-B090-4002-B30C-A4D0ABF8FCA3}">
      <dgm:prSet/>
      <dgm:spPr/>
      <dgm:t>
        <a:bodyPr/>
        <a:lstStyle/>
        <a:p>
          <a:endParaRPr lang="ru-RU"/>
        </a:p>
      </dgm:t>
    </dgm:pt>
    <dgm:pt modelId="{E9600A16-B9A9-40DC-8AE1-4BA59E6519E7}">
      <dgm:prSet phldrT="[Текст]"/>
      <dgm:spPr>
        <a:solidFill>
          <a:srgbClr val="83C937"/>
        </a:solidFill>
        <a:ln w="19050">
          <a:solidFill>
            <a:srgbClr val="FFC000"/>
          </a:solidFill>
        </a:ln>
      </dgm:spPr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Медицинское сопровождение учебно-воспитательного процесса</a:t>
          </a:r>
          <a:endParaRPr lang="ru-RU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B97A3A-C648-4FC8-AC20-D944B5B81911}" type="parTrans" cxnId="{EC6FE2E2-F8C5-4FF2-9616-66759DB6AD5D}">
      <dgm:prSet/>
      <dgm:spPr>
        <a:ln>
          <a:solidFill>
            <a:srgbClr val="83C937"/>
          </a:solidFill>
        </a:ln>
      </dgm:spPr>
      <dgm:t>
        <a:bodyPr/>
        <a:lstStyle/>
        <a:p>
          <a:endParaRPr lang="ru-RU"/>
        </a:p>
      </dgm:t>
    </dgm:pt>
    <dgm:pt modelId="{4446A216-AC7D-48F6-988F-F6A0F1FD3B78}" type="sibTrans" cxnId="{EC6FE2E2-F8C5-4FF2-9616-66759DB6AD5D}">
      <dgm:prSet/>
      <dgm:spPr/>
      <dgm:t>
        <a:bodyPr/>
        <a:lstStyle/>
        <a:p>
          <a:endParaRPr lang="ru-RU"/>
        </a:p>
      </dgm:t>
    </dgm:pt>
    <dgm:pt modelId="{D8D77F9B-13A5-4403-883A-4E32EC5B8ACA}">
      <dgm:prSet custT="1"/>
      <dgm:spPr>
        <a:solidFill>
          <a:srgbClr val="83C937"/>
        </a:solidFill>
        <a:ln w="25400">
          <a:solidFill>
            <a:srgbClr val="FFC000"/>
          </a:solidFill>
        </a:ln>
      </dgm:spPr>
      <dgm:t>
        <a:bodyPr/>
        <a:lstStyle/>
        <a:p>
          <a:r>
            <a: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Психолого-педагогическое сопровождение учебно-воспитательного процесса</a:t>
          </a:r>
          <a:endParaRPr lang="ru-RU" sz="16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D63536-08E0-40F9-BAD3-22E8BF80C901}" type="parTrans" cxnId="{72217A66-870D-4DCD-AF2A-4E659E1963ED}">
      <dgm:prSet/>
      <dgm:spPr>
        <a:ln>
          <a:solidFill>
            <a:srgbClr val="83C937"/>
          </a:solidFill>
        </a:ln>
      </dgm:spPr>
      <dgm:t>
        <a:bodyPr/>
        <a:lstStyle/>
        <a:p>
          <a:endParaRPr lang="ru-RU"/>
        </a:p>
      </dgm:t>
    </dgm:pt>
    <dgm:pt modelId="{41B62BCE-8D4C-434B-A0AE-6D04BEADDCD0}" type="sibTrans" cxnId="{72217A66-870D-4DCD-AF2A-4E659E1963ED}">
      <dgm:prSet/>
      <dgm:spPr/>
      <dgm:t>
        <a:bodyPr/>
        <a:lstStyle/>
        <a:p>
          <a:endParaRPr lang="ru-RU"/>
        </a:p>
      </dgm:t>
    </dgm:pt>
    <dgm:pt modelId="{F98349C0-6942-4E4B-AC45-4CBE758B8936}">
      <dgm:prSet custT="1"/>
      <dgm:spPr>
        <a:solidFill>
          <a:srgbClr val="83C937"/>
        </a:solidFill>
        <a:ln w="25400">
          <a:solidFill>
            <a:srgbClr val="FFC000"/>
          </a:solidFill>
        </a:ln>
      </dgm:spPr>
      <dgm:t>
        <a:bodyPr/>
        <a:lstStyle/>
        <a:p>
          <a:r>
            <a:rPr lang="ru-RU" sz="2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безопасности школьников</a:t>
          </a:r>
          <a:endParaRPr lang="ru-RU" sz="20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62394C-2053-443F-81A2-FD6C02DC3787}" type="parTrans" cxnId="{98BA11FC-CCFE-4443-8BAF-282A1FEDA47C}">
      <dgm:prSet/>
      <dgm:spPr>
        <a:ln>
          <a:solidFill>
            <a:srgbClr val="83C937"/>
          </a:solidFill>
        </a:ln>
      </dgm:spPr>
      <dgm:t>
        <a:bodyPr/>
        <a:lstStyle/>
        <a:p>
          <a:endParaRPr lang="ru-RU"/>
        </a:p>
      </dgm:t>
    </dgm:pt>
    <dgm:pt modelId="{0C255F13-E84C-426E-BFF7-AC7FA34DD438}" type="sibTrans" cxnId="{98BA11FC-CCFE-4443-8BAF-282A1FEDA47C}">
      <dgm:prSet/>
      <dgm:spPr/>
      <dgm:t>
        <a:bodyPr/>
        <a:lstStyle/>
        <a:p>
          <a:endParaRPr lang="ru-RU"/>
        </a:p>
      </dgm:t>
    </dgm:pt>
    <dgm:pt modelId="{BE8AB777-FB06-45F6-A76F-2EA95784F968}">
      <dgm:prSet custT="1"/>
      <dgm:spPr>
        <a:solidFill>
          <a:srgbClr val="83C937"/>
        </a:solidFill>
        <a:ln w="25400">
          <a:solidFill>
            <a:srgbClr val="FFC000"/>
          </a:solidFill>
        </a:ln>
      </dgm:spPr>
      <dgm:t>
        <a:bodyPr/>
        <a:lstStyle/>
        <a:p>
          <a:r>
            <a:rPr lang="ru-RU" sz="2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Пропаганда ЗОЖ</a:t>
          </a:r>
          <a:endParaRPr lang="ru-RU" sz="20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9B3B3F-4F11-42FB-A622-0D84620D5F84}" type="parTrans" cxnId="{2D0E2A96-F602-435F-9E96-C52BCAFE8A4B}">
      <dgm:prSet/>
      <dgm:spPr>
        <a:ln>
          <a:solidFill>
            <a:srgbClr val="83C937"/>
          </a:solidFill>
        </a:ln>
      </dgm:spPr>
      <dgm:t>
        <a:bodyPr/>
        <a:lstStyle/>
        <a:p>
          <a:endParaRPr lang="ru-RU"/>
        </a:p>
      </dgm:t>
    </dgm:pt>
    <dgm:pt modelId="{C32953DE-4B58-420A-AF66-D5F81EBBFE56}" type="sibTrans" cxnId="{2D0E2A96-F602-435F-9E96-C52BCAFE8A4B}">
      <dgm:prSet/>
      <dgm:spPr/>
      <dgm:t>
        <a:bodyPr/>
        <a:lstStyle/>
        <a:p>
          <a:endParaRPr lang="ru-RU"/>
        </a:p>
      </dgm:t>
    </dgm:pt>
    <dgm:pt modelId="{05EE58AE-5989-4C92-AACB-38685D5909CB}">
      <dgm:prSet/>
      <dgm:spPr>
        <a:solidFill>
          <a:srgbClr val="83C937"/>
        </a:solidFill>
        <a:ln w="25400">
          <a:solidFill>
            <a:srgbClr val="FFC000"/>
          </a:solidFill>
        </a:ln>
      </dgm:spPr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Сотрудничество с родителями</a:t>
          </a:r>
          <a:endParaRPr lang="ru-RU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48DC2B-E258-41CD-86D5-C5609B4826DE}" type="parTrans" cxnId="{54AA06B6-6955-4C25-BC2B-E54F219F0C26}">
      <dgm:prSet/>
      <dgm:spPr>
        <a:ln>
          <a:solidFill>
            <a:srgbClr val="83C937"/>
          </a:solidFill>
        </a:ln>
      </dgm:spPr>
      <dgm:t>
        <a:bodyPr/>
        <a:lstStyle/>
        <a:p>
          <a:endParaRPr lang="ru-RU"/>
        </a:p>
      </dgm:t>
    </dgm:pt>
    <dgm:pt modelId="{C239606D-235C-4408-81A1-310771089C74}" type="sibTrans" cxnId="{54AA06B6-6955-4C25-BC2B-E54F219F0C26}">
      <dgm:prSet/>
      <dgm:spPr/>
      <dgm:t>
        <a:bodyPr/>
        <a:lstStyle/>
        <a:p>
          <a:endParaRPr lang="ru-RU"/>
        </a:p>
      </dgm:t>
    </dgm:pt>
    <dgm:pt modelId="{B999E2B8-E4AF-4772-86CB-7D25B82D07F7}" type="pres">
      <dgm:prSet presAssocID="{FDC85457-7244-4DB0-8035-F6AA9EF95A0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418EC58-2A2F-40C3-B870-88761F1664EB}" type="pres">
      <dgm:prSet presAssocID="{E576F5B3-F616-43C1-800F-9C3C4365A320}" presName="singleCycle" presStyleCnt="0"/>
      <dgm:spPr/>
    </dgm:pt>
    <dgm:pt modelId="{FFC424D7-7F47-4944-BDCE-AEEF936FA1CB}" type="pres">
      <dgm:prSet presAssocID="{E576F5B3-F616-43C1-800F-9C3C4365A320}" presName="singleCenter" presStyleLbl="node1" presStyleIdx="0" presStyleCnt="8" custScaleX="105806" custScaleY="73516" custLinFactNeighborX="1138" custLinFactNeighborY="-371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E4E756A5-F675-4881-9DE8-7AB643BD3321}" type="pres">
      <dgm:prSet presAssocID="{9362394C-2053-443F-81A2-FD6C02DC3787}" presName="Name56" presStyleLbl="parChTrans1D2" presStyleIdx="0" presStyleCnt="7"/>
      <dgm:spPr/>
      <dgm:t>
        <a:bodyPr/>
        <a:lstStyle/>
        <a:p>
          <a:endParaRPr lang="ru-RU"/>
        </a:p>
      </dgm:t>
    </dgm:pt>
    <dgm:pt modelId="{406205CB-441B-45D8-8739-93101632FBEC}" type="pres">
      <dgm:prSet presAssocID="{F98349C0-6942-4E4B-AC45-4CBE758B8936}" presName="text0" presStyleLbl="node1" presStyleIdx="1" presStyleCnt="8" custScaleX="162634" custScaleY="105745" custRadScaleRad="89816" custRadScaleInc="4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100386-0A93-43F2-A6C7-C3A52E4D06E5}" type="pres">
      <dgm:prSet presAssocID="{3530A981-4F71-4770-8F18-66B4A3E58B78}" presName="Name56" presStyleLbl="parChTrans1D2" presStyleIdx="1" presStyleCnt="7"/>
      <dgm:spPr/>
      <dgm:t>
        <a:bodyPr/>
        <a:lstStyle/>
        <a:p>
          <a:endParaRPr lang="ru-RU"/>
        </a:p>
      </dgm:t>
    </dgm:pt>
    <dgm:pt modelId="{4AC93006-7474-4395-9A4C-58CE4FE097E1}" type="pres">
      <dgm:prSet presAssocID="{0F8332DB-37E8-40D1-9A5F-EB649400808B}" presName="text0" presStyleLbl="node1" presStyleIdx="2" presStyleCnt="8" custScaleX="174249" custScaleY="120424" custRadScaleRad="119233" custRadScaleInc="26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8D8D1-F81E-4593-BB69-AEB89335A782}" type="pres">
      <dgm:prSet presAssocID="{BFD63536-08E0-40F9-BAD3-22E8BF80C901}" presName="Name56" presStyleLbl="parChTrans1D2" presStyleIdx="2" presStyleCnt="7"/>
      <dgm:spPr/>
      <dgm:t>
        <a:bodyPr/>
        <a:lstStyle/>
        <a:p>
          <a:endParaRPr lang="ru-RU"/>
        </a:p>
      </dgm:t>
    </dgm:pt>
    <dgm:pt modelId="{DF0AA14B-53A3-41C1-A17C-C4EA48E5ECB8}" type="pres">
      <dgm:prSet presAssocID="{D8D77F9B-13A5-4403-883A-4E32EC5B8ACA}" presName="text0" presStyleLbl="node1" presStyleIdx="3" presStyleCnt="8" custScaleX="190219" custScaleY="105726" custRadScaleRad="101928" custRadScaleInc="-31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ADCE3-D793-4F0C-BDC0-340FB7776573}" type="pres">
      <dgm:prSet presAssocID="{909B3B3F-4F11-42FB-A622-0D84620D5F84}" presName="Name56" presStyleLbl="parChTrans1D2" presStyleIdx="3" presStyleCnt="7"/>
      <dgm:spPr/>
      <dgm:t>
        <a:bodyPr/>
        <a:lstStyle/>
        <a:p>
          <a:endParaRPr lang="ru-RU"/>
        </a:p>
      </dgm:t>
    </dgm:pt>
    <dgm:pt modelId="{C2240A08-5CEE-41B2-BC45-D69F9DC79C76}" type="pres">
      <dgm:prSet presAssocID="{BE8AB777-FB06-45F6-A76F-2EA95784F968}" presName="text0" presStyleLbl="node1" presStyleIdx="4" presStyleCnt="8" custScaleX="162405" custRadScaleRad="98967" custRadScaleInc="-57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AA19E-D085-4DC2-B781-3FC148935C20}" type="pres">
      <dgm:prSet presAssocID="{417D797D-403C-4581-AFB5-C2A4E5E10784}" presName="Name56" presStyleLbl="parChTrans1D2" presStyleIdx="4" presStyleCnt="7"/>
      <dgm:spPr/>
      <dgm:t>
        <a:bodyPr/>
        <a:lstStyle/>
        <a:p>
          <a:endParaRPr lang="ru-RU"/>
        </a:p>
      </dgm:t>
    </dgm:pt>
    <dgm:pt modelId="{7C59EA30-8B32-403B-9E93-42CD8098BDCD}" type="pres">
      <dgm:prSet presAssocID="{142E093C-0368-47F5-A53C-2F90595A607D}" presName="text0" presStyleLbl="node1" presStyleIdx="5" presStyleCnt="8" custScaleX="171084" custScaleY="103479" custRadScaleRad="90668" custRadScaleInc="36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5248BD-4440-4DE5-BEEF-AF645CAE5858}" type="pres">
      <dgm:prSet presAssocID="{C048DC2B-E258-41CD-86D5-C5609B4826DE}" presName="Name56" presStyleLbl="parChTrans1D2" presStyleIdx="5" presStyleCnt="7"/>
      <dgm:spPr/>
      <dgm:t>
        <a:bodyPr/>
        <a:lstStyle/>
        <a:p>
          <a:endParaRPr lang="ru-RU"/>
        </a:p>
      </dgm:t>
    </dgm:pt>
    <dgm:pt modelId="{F70B28F8-8FB4-412E-9E61-65CDBABEBF7F}" type="pres">
      <dgm:prSet presAssocID="{05EE58AE-5989-4C92-AACB-38685D5909CB}" presName="text0" presStyleLbl="node1" presStyleIdx="6" presStyleCnt="8" custScaleX="155208" custRadScaleRad="99238" custRadScaleInc="18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149045-C20D-4B63-B07B-73D3D1BA14C5}" type="pres">
      <dgm:prSet presAssocID="{E3B97A3A-C648-4FC8-AC20-D944B5B81911}" presName="Name56" presStyleLbl="parChTrans1D2" presStyleIdx="6" presStyleCnt="7"/>
      <dgm:spPr/>
      <dgm:t>
        <a:bodyPr/>
        <a:lstStyle/>
        <a:p>
          <a:endParaRPr lang="ru-RU"/>
        </a:p>
      </dgm:t>
    </dgm:pt>
    <dgm:pt modelId="{E856E896-7991-47A5-A769-A910CBC436A6}" type="pres">
      <dgm:prSet presAssocID="{E9600A16-B9A9-40DC-8AE1-4BA59E6519E7}" presName="text0" presStyleLbl="node1" presStyleIdx="7" presStyleCnt="8" custScaleX="173214" custScaleY="113528" custRadScaleRad="115659" custRadScaleInc="-3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98337C-BC65-4E67-BCF5-6AAB36326998}" type="presOf" srcId="{3530A981-4F71-4770-8F18-66B4A3E58B78}" destId="{D0100386-0A93-43F2-A6C7-C3A52E4D06E5}" srcOrd="0" destOrd="0" presId="urn:microsoft.com/office/officeart/2008/layout/RadialCluster"/>
    <dgm:cxn modelId="{8F279548-F687-4DC4-9508-BA3316923408}" type="presOf" srcId="{E9600A16-B9A9-40DC-8AE1-4BA59E6519E7}" destId="{E856E896-7991-47A5-A769-A910CBC436A6}" srcOrd="0" destOrd="0" presId="urn:microsoft.com/office/officeart/2008/layout/RadialCluster"/>
    <dgm:cxn modelId="{1781BFCA-1BE9-4AB6-BB94-841BB535721D}" type="presOf" srcId="{0F8332DB-37E8-40D1-9A5F-EB649400808B}" destId="{4AC93006-7474-4395-9A4C-58CE4FE097E1}" srcOrd="0" destOrd="0" presId="urn:microsoft.com/office/officeart/2008/layout/RadialCluster"/>
    <dgm:cxn modelId="{E4918C62-4851-4362-A33B-AE44AFEAB82F}" type="presOf" srcId="{BE8AB777-FB06-45F6-A76F-2EA95784F968}" destId="{C2240A08-5CEE-41B2-BC45-D69F9DC79C76}" srcOrd="0" destOrd="0" presId="urn:microsoft.com/office/officeart/2008/layout/RadialCluster"/>
    <dgm:cxn modelId="{72217A66-870D-4DCD-AF2A-4E659E1963ED}" srcId="{E576F5B3-F616-43C1-800F-9C3C4365A320}" destId="{D8D77F9B-13A5-4403-883A-4E32EC5B8ACA}" srcOrd="2" destOrd="0" parTransId="{BFD63536-08E0-40F9-BAD3-22E8BF80C901}" sibTransId="{41B62BCE-8D4C-434B-A0AE-6D04BEADDCD0}"/>
    <dgm:cxn modelId="{98BA11FC-CCFE-4443-8BAF-282A1FEDA47C}" srcId="{E576F5B3-F616-43C1-800F-9C3C4365A320}" destId="{F98349C0-6942-4E4B-AC45-4CBE758B8936}" srcOrd="0" destOrd="0" parTransId="{9362394C-2053-443F-81A2-FD6C02DC3787}" sibTransId="{0C255F13-E84C-426E-BFF7-AC7FA34DD438}"/>
    <dgm:cxn modelId="{54AA06B6-6955-4C25-BC2B-E54F219F0C26}" srcId="{E576F5B3-F616-43C1-800F-9C3C4365A320}" destId="{05EE58AE-5989-4C92-AACB-38685D5909CB}" srcOrd="5" destOrd="0" parTransId="{C048DC2B-E258-41CD-86D5-C5609B4826DE}" sibTransId="{C239606D-235C-4408-81A1-310771089C74}"/>
    <dgm:cxn modelId="{CEC8BB68-0E59-4345-8681-6A06AB63EBD9}" type="presOf" srcId="{142E093C-0368-47F5-A53C-2F90595A607D}" destId="{7C59EA30-8B32-403B-9E93-42CD8098BDCD}" srcOrd="0" destOrd="0" presId="urn:microsoft.com/office/officeart/2008/layout/RadialCluster"/>
    <dgm:cxn modelId="{4865CAC0-297D-456B-846A-AE4751C8152B}" srcId="{FDC85457-7244-4DB0-8035-F6AA9EF95A08}" destId="{E576F5B3-F616-43C1-800F-9C3C4365A320}" srcOrd="0" destOrd="0" parTransId="{A6FD4A3D-8340-41A8-A149-2A24EF0EA371}" sibTransId="{3285F4A5-9257-41AD-9C90-D2D4B4E3BB0E}"/>
    <dgm:cxn modelId="{EC6FE2E2-F8C5-4FF2-9616-66759DB6AD5D}" srcId="{E576F5B3-F616-43C1-800F-9C3C4365A320}" destId="{E9600A16-B9A9-40DC-8AE1-4BA59E6519E7}" srcOrd="6" destOrd="0" parTransId="{E3B97A3A-C648-4FC8-AC20-D944B5B81911}" sibTransId="{4446A216-AC7D-48F6-988F-F6A0F1FD3B78}"/>
    <dgm:cxn modelId="{2D0E2A96-F602-435F-9E96-C52BCAFE8A4B}" srcId="{E576F5B3-F616-43C1-800F-9C3C4365A320}" destId="{BE8AB777-FB06-45F6-A76F-2EA95784F968}" srcOrd="3" destOrd="0" parTransId="{909B3B3F-4F11-42FB-A622-0D84620D5F84}" sibTransId="{C32953DE-4B58-420A-AF66-D5F81EBBFE56}"/>
    <dgm:cxn modelId="{38E2D1E5-8512-49C2-9D33-DBCB5EB3B1CB}" type="presOf" srcId="{D8D77F9B-13A5-4403-883A-4E32EC5B8ACA}" destId="{DF0AA14B-53A3-41C1-A17C-C4EA48E5ECB8}" srcOrd="0" destOrd="0" presId="urn:microsoft.com/office/officeart/2008/layout/RadialCluster"/>
    <dgm:cxn modelId="{BAAB3E50-1CE2-4087-BF17-DF7C8A1AE214}" type="presOf" srcId="{9362394C-2053-443F-81A2-FD6C02DC3787}" destId="{E4E756A5-F675-4881-9DE8-7AB643BD3321}" srcOrd="0" destOrd="0" presId="urn:microsoft.com/office/officeart/2008/layout/RadialCluster"/>
    <dgm:cxn modelId="{2DE6A500-2E40-43A9-996D-B10186952C70}" type="presOf" srcId="{F98349C0-6942-4E4B-AC45-4CBE758B8936}" destId="{406205CB-441B-45D8-8739-93101632FBEC}" srcOrd="0" destOrd="0" presId="urn:microsoft.com/office/officeart/2008/layout/RadialCluster"/>
    <dgm:cxn modelId="{77A8B914-07E6-4122-BB29-7745A2A53DD3}" type="presOf" srcId="{417D797D-403C-4581-AFB5-C2A4E5E10784}" destId="{0B9AA19E-D085-4DC2-B781-3FC148935C20}" srcOrd="0" destOrd="0" presId="urn:microsoft.com/office/officeart/2008/layout/RadialCluster"/>
    <dgm:cxn modelId="{EF494F85-A745-41C0-AA0A-03B1EAE22A5C}" type="presOf" srcId="{909B3B3F-4F11-42FB-A622-0D84620D5F84}" destId="{3ECADCE3-D793-4F0C-BDC0-340FB7776573}" srcOrd="0" destOrd="0" presId="urn:microsoft.com/office/officeart/2008/layout/RadialCluster"/>
    <dgm:cxn modelId="{8999E374-DD8A-4ADB-846D-6B812F09CFEE}" type="presOf" srcId="{05EE58AE-5989-4C92-AACB-38685D5909CB}" destId="{F70B28F8-8FB4-412E-9E61-65CDBABEBF7F}" srcOrd="0" destOrd="0" presId="urn:microsoft.com/office/officeart/2008/layout/RadialCluster"/>
    <dgm:cxn modelId="{60F8C112-1E2D-4790-862E-270CA570E42B}" srcId="{E576F5B3-F616-43C1-800F-9C3C4365A320}" destId="{0F8332DB-37E8-40D1-9A5F-EB649400808B}" srcOrd="1" destOrd="0" parTransId="{3530A981-4F71-4770-8F18-66B4A3E58B78}" sibTransId="{CCBF93F5-84B0-4CDC-8F6A-93C01CDEDD8B}"/>
    <dgm:cxn modelId="{32B0C791-EC50-4B96-B38A-A6E80E28B65C}" type="presOf" srcId="{C048DC2B-E258-41CD-86D5-C5609B4826DE}" destId="{9A5248BD-4440-4DE5-BEEF-AF645CAE5858}" srcOrd="0" destOrd="0" presId="urn:microsoft.com/office/officeart/2008/layout/RadialCluster"/>
    <dgm:cxn modelId="{06237B82-16DD-4152-8CEA-AEE52CD31528}" type="presOf" srcId="{FDC85457-7244-4DB0-8035-F6AA9EF95A08}" destId="{B999E2B8-E4AF-4772-86CB-7D25B82D07F7}" srcOrd="0" destOrd="0" presId="urn:microsoft.com/office/officeart/2008/layout/RadialCluster"/>
    <dgm:cxn modelId="{EB8401CE-B574-4E10-AD1F-891166B2AC89}" type="presOf" srcId="{E3B97A3A-C648-4FC8-AC20-D944B5B81911}" destId="{A9149045-C20D-4B63-B07B-73D3D1BA14C5}" srcOrd="0" destOrd="0" presId="urn:microsoft.com/office/officeart/2008/layout/RadialCluster"/>
    <dgm:cxn modelId="{2707237F-B090-4002-B30C-A4D0ABF8FCA3}" srcId="{E576F5B3-F616-43C1-800F-9C3C4365A320}" destId="{142E093C-0368-47F5-A53C-2F90595A607D}" srcOrd="4" destOrd="0" parTransId="{417D797D-403C-4581-AFB5-C2A4E5E10784}" sibTransId="{37C8B3A4-52C9-4D36-B37F-C0F5BC465521}"/>
    <dgm:cxn modelId="{C1DC9A3E-DD15-4B22-A805-C5028FE6FB90}" type="presOf" srcId="{BFD63536-08E0-40F9-BAD3-22E8BF80C901}" destId="{A628D8D1-F81E-4593-BB69-AEB89335A782}" srcOrd="0" destOrd="0" presId="urn:microsoft.com/office/officeart/2008/layout/RadialCluster"/>
    <dgm:cxn modelId="{986C169F-082E-48D5-9EA3-EEB861E64E3F}" type="presOf" srcId="{E576F5B3-F616-43C1-800F-9C3C4365A320}" destId="{FFC424D7-7F47-4944-BDCE-AEEF936FA1CB}" srcOrd="0" destOrd="0" presId="urn:microsoft.com/office/officeart/2008/layout/RadialCluster"/>
    <dgm:cxn modelId="{93BBA2C4-316E-4BCF-A1D8-25B1289784AF}" type="presParOf" srcId="{B999E2B8-E4AF-4772-86CB-7D25B82D07F7}" destId="{1418EC58-2A2F-40C3-B870-88761F1664EB}" srcOrd="0" destOrd="0" presId="urn:microsoft.com/office/officeart/2008/layout/RadialCluster"/>
    <dgm:cxn modelId="{D61ACD41-9C52-4857-91FC-22D0BFEB6311}" type="presParOf" srcId="{1418EC58-2A2F-40C3-B870-88761F1664EB}" destId="{FFC424D7-7F47-4944-BDCE-AEEF936FA1CB}" srcOrd="0" destOrd="0" presId="urn:microsoft.com/office/officeart/2008/layout/RadialCluster"/>
    <dgm:cxn modelId="{8E80C607-385D-47F9-8E0B-BD94126F0E61}" type="presParOf" srcId="{1418EC58-2A2F-40C3-B870-88761F1664EB}" destId="{E4E756A5-F675-4881-9DE8-7AB643BD3321}" srcOrd="1" destOrd="0" presId="urn:microsoft.com/office/officeart/2008/layout/RadialCluster"/>
    <dgm:cxn modelId="{B6CB9F95-9DCE-4335-BDA8-8054AFF2E60D}" type="presParOf" srcId="{1418EC58-2A2F-40C3-B870-88761F1664EB}" destId="{406205CB-441B-45D8-8739-93101632FBEC}" srcOrd="2" destOrd="0" presId="urn:microsoft.com/office/officeart/2008/layout/RadialCluster"/>
    <dgm:cxn modelId="{CADC1158-217E-4688-A8A7-F6FF77A47757}" type="presParOf" srcId="{1418EC58-2A2F-40C3-B870-88761F1664EB}" destId="{D0100386-0A93-43F2-A6C7-C3A52E4D06E5}" srcOrd="3" destOrd="0" presId="urn:microsoft.com/office/officeart/2008/layout/RadialCluster"/>
    <dgm:cxn modelId="{89CFC19A-6CBD-4422-AF9B-E3D3BB55A803}" type="presParOf" srcId="{1418EC58-2A2F-40C3-B870-88761F1664EB}" destId="{4AC93006-7474-4395-9A4C-58CE4FE097E1}" srcOrd="4" destOrd="0" presId="urn:microsoft.com/office/officeart/2008/layout/RadialCluster"/>
    <dgm:cxn modelId="{1282410A-E777-48BF-8648-41E31E8E8BA9}" type="presParOf" srcId="{1418EC58-2A2F-40C3-B870-88761F1664EB}" destId="{A628D8D1-F81E-4593-BB69-AEB89335A782}" srcOrd="5" destOrd="0" presId="urn:microsoft.com/office/officeart/2008/layout/RadialCluster"/>
    <dgm:cxn modelId="{6212A793-7A19-4DF0-B56C-8A73B3739DF6}" type="presParOf" srcId="{1418EC58-2A2F-40C3-B870-88761F1664EB}" destId="{DF0AA14B-53A3-41C1-A17C-C4EA48E5ECB8}" srcOrd="6" destOrd="0" presId="urn:microsoft.com/office/officeart/2008/layout/RadialCluster"/>
    <dgm:cxn modelId="{902F18D8-1F2B-410C-83B7-B07DCAA57C32}" type="presParOf" srcId="{1418EC58-2A2F-40C3-B870-88761F1664EB}" destId="{3ECADCE3-D793-4F0C-BDC0-340FB7776573}" srcOrd="7" destOrd="0" presId="urn:microsoft.com/office/officeart/2008/layout/RadialCluster"/>
    <dgm:cxn modelId="{A6D96A2D-C396-4075-B919-9847264B2630}" type="presParOf" srcId="{1418EC58-2A2F-40C3-B870-88761F1664EB}" destId="{C2240A08-5CEE-41B2-BC45-D69F9DC79C76}" srcOrd="8" destOrd="0" presId="urn:microsoft.com/office/officeart/2008/layout/RadialCluster"/>
    <dgm:cxn modelId="{08A34B73-0210-4D2C-BA3F-92D8B80D78EC}" type="presParOf" srcId="{1418EC58-2A2F-40C3-B870-88761F1664EB}" destId="{0B9AA19E-D085-4DC2-B781-3FC148935C20}" srcOrd="9" destOrd="0" presId="urn:microsoft.com/office/officeart/2008/layout/RadialCluster"/>
    <dgm:cxn modelId="{DB5C9277-8D47-46DA-90CE-C23057CCA46B}" type="presParOf" srcId="{1418EC58-2A2F-40C3-B870-88761F1664EB}" destId="{7C59EA30-8B32-403B-9E93-42CD8098BDCD}" srcOrd="10" destOrd="0" presId="urn:microsoft.com/office/officeart/2008/layout/RadialCluster"/>
    <dgm:cxn modelId="{E2DA50D5-8220-46E4-8094-6112DF7BCA16}" type="presParOf" srcId="{1418EC58-2A2F-40C3-B870-88761F1664EB}" destId="{9A5248BD-4440-4DE5-BEEF-AF645CAE5858}" srcOrd="11" destOrd="0" presId="urn:microsoft.com/office/officeart/2008/layout/RadialCluster"/>
    <dgm:cxn modelId="{45A0F901-8FC3-41CB-BF14-3529E2B45D8B}" type="presParOf" srcId="{1418EC58-2A2F-40C3-B870-88761F1664EB}" destId="{F70B28F8-8FB4-412E-9E61-65CDBABEBF7F}" srcOrd="12" destOrd="0" presId="urn:microsoft.com/office/officeart/2008/layout/RadialCluster"/>
    <dgm:cxn modelId="{2F227AF8-D3DB-4BAD-8D45-41D22D28023D}" type="presParOf" srcId="{1418EC58-2A2F-40C3-B870-88761F1664EB}" destId="{A9149045-C20D-4B63-B07B-73D3D1BA14C5}" srcOrd="13" destOrd="0" presId="urn:microsoft.com/office/officeart/2008/layout/RadialCluster"/>
    <dgm:cxn modelId="{F8A42422-C60C-4A29-A91E-FCC501FAB782}" type="presParOf" srcId="{1418EC58-2A2F-40C3-B870-88761F1664EB}" destId="{E856E896-7991-47A5-A769-A910CBC436A6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2A6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3096" y="2288206"/>
            <a:ext cx="9773029" cy="2012453"/>
          </a:xfrm>
        </p:spPr>
        <p:txBody>
          <a:bodyPr/>
          <a:lstStyle/>
          <a:p>
            <a:r>
              <a:rPr lang="ru-RU" sz="2800" b="1" dirty="0" smtClean="0">
                <a:latin typeface="Times New Roman"/>
                <a:ea typeface="Calibri"/>
              </a:rPr>
              <a:t>Определение </a:t>
            </a:r>
            <a:r>
              <a:rPr lang="ru-RU" sz="2800" b="1" dirty="0">
                <a:latin typeface="Times New Roman"/>
                <a:ea typeface="Calibri"/>
              </a:rPr>
              <a:t>понятия «здоровье</a:t>
            </a:r>
            <a:r>
              <a:rPr lang="ru-RU" sz="2800" b="1" dirty="0" smtClean="0">
                <a:latin typeface="Times New Roman"/>
                <a:ea typeface="Calibri"/>
              </a:rPr>
              <a:t>».  </a:t>
            </a:r>
            <a:r>
              <a:rPr lang="ru-RU" sz="2800" b="1" dirty="0">
                <a:latin typeface="Times New Roman"/>
                <a:ea typeface="Calibri"/>
              </a:rPr>
              <a:t>различные стороны этого понятия. Медико-биологическая, психологическая и социальная сущности здоровья. 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97397" y="700341"/>
            <a:ext cx="6831673" cy="10862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</a:rPr>
              <a:t>Здоровье как междисциплинарная категория научного знания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6" t="1684" r="-1417" b="9139"/>
          <a:stretch/>
        </p:blipFill>
        <p:spPr>
          <a:xfrm>
            <a:off x="4629752" y="4153301"/>
            <a:ext cx="2897203" cy="2704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28277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010" y="822961"/>
            <a:ext cx="8185555" cy="6035039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И.И.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Брехман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формулирует это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так: «здоровье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способность сохранять соответствующую возрасту устойчивость в условиях резких изменений количественных и качественных параметров триединого потока сенсорной, вербальной и структурной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</a:p>
          <a:p>
            <a:pPr marL="0" indent="0">
              <a:buNone/>
            </a:pP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П. Казначеев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здоровье как  «процесс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и развития биологических, физиологических, психологических функций, трудоспособности и социальной активности человека при максимальной продолжительности его активной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582" y="451606"/>
            <a:ext cx="1651082" cy="24115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511133" y="2877182"/>
            <a:ext cx="2405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Израиль Ицкович 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Брехман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(1921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1994 гг.)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49" y="3651586"/>
            <a:ext cx="1670715" cy="2511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628317" y="6162995"/>
            <a:ext cx="2583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Влаиль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Петрович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Казначеев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(1924 -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гг.)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611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9019" y="0"/>
            <a:ext cx="8956307" cy="4884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этап развития науки о здоровье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888" y="635267"/>
            <a:ext cx="11444438" cy="607354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Становление педагогики здоровья как нового научного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межпредметного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направления связано с новым взглядом на качество жизни всех субъектов образовательного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 и компетентностным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подходом к организации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жизнеформирующей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образовательной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среды.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Педагогику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здоровья, в первую очередь, интересует поиск ответов на вопросы, которые связаны с безопасностью педагогического процесса, того, что так или иначе связано с профессиональной деятельностью и ее организацией.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Педагогика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здоровья не является альтернативой существующим педагогическим системам и направлениям, таким как педагогика сотрудничества, гуманистическая педагогика и личностно-ориентированная педагогика. Её главное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отличие - приоритетная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функции сохранения здоровья участников образовательного процесса, что изначально делает ее природосообразной и гуманистической.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471" t="11212" r="14320" b="15560"/>
          <a:stretch/>
        </p:blipFill>
        <p:spPr>
          <a:xfrm>
            <a:off x="3893418" y="3870901"/>
            <a:ext cx="4639377" cy="29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375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924024"/>
            <a:ext cx="10934299" cy="4456497"/>
          </a:xfrm>
          <a:prstGeom prst="roundRect">
            <a:avLst/>
          </a:prstGeom>
          <a:solidFill>
            <a:srgbClr val="83C937">
              <a:alpha val="23000"/>
            </a:srgbClr>
          </a:solidFill>
          <a:ln>
            <a:solidFill>
              <a:srgbClr val="83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175" y="67377"/>
            <a:ext cx="8908180" cy="6930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Учёные</a:t>
            </a:r>
            <a:r>
              <a:rPr lang="en-US" sz="2400" b="1" dirty="0" smtClean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внёсшие </a:t>
            </a:r>
            <a:r>
              <a:rPr lang="ru-RU" sz="2400" b="1" dirty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становление и развитие </a:t>
            </a:r>
            <a:r>
              <a:rPr lang="ru-RU" sz="2400" b="1" dirty="0" smtClean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педагогики</a:t>
            </a:r>
            <a:br>
              <a:rPr lang="ru-RU" sz="2400" b="1" dirty="0" smtClean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940" y="1037048"/>
            <a:ext cx="10674417" cy="4880009"/>
          </a:xfrm>
        </p:spPr>
        <p:txBody>
          <a:bodyPr/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организации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системного и комплексного подхода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разрабатываются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Абаскаловой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В.И.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Бондиным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Г.К. Зайцевым, В.В.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Колбановым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В.С. Кукушкиным, Л.М. Митиной, Н.К. Смирновым, А.Г.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Трушкиным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Ф.Ф.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Харисовым.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Идеи целостного подхода к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определению явления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«здоровье», причин и механизмов его формирования, сохранения и совершенствования представлены в работах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Г.Л. Апанасенко, Э.М.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Казина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В.П. Казначеева, Г.А. Кураева, А.А.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Мордвинова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А.А.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Разумова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аспекте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здравосозидательной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 процесса обучения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излагаются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трудах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Л.Б.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В.И.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Загвязинского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А.Г.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Маджуги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Малярчук, П.И.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Пидкасистого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Т.И.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Шамовой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развития мотивации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представлены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трудах педагогов-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валеологов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Э.Н.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Вайнера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В.В.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Колбанова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В.И.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Сыренского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Л.Г.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Татарниковой.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4" r="20789"/>
          <a:stretch/>
        </p:blipFill>
        <p:spPr>
          <a:xfrm>
            <a:off x="10478703" y="3727310"/>
            <a:ext cx="1713297" cy="295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9240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62013" y="1020278"/>
            <a:ext cx="11377061" cy="5419023"/>
          </a:xfrm>
          <a:prstGeom prst="roundRect">
            <a:avLst/>
          </a:prstGeom>
          <a:solidFill>
            <a:srgbClr val="83C937">
              <a:alpha val="19000"/>
            </a:srgbClr>
          </a:solidFill>
          <a:ln>
            <a:solidFill>
              <a:srgbClr val="83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667" y="0"/>
            <a:ext cx="9008076" cy="84643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Учёные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внесшие вклад в становление и развитие педагогики здоровья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9069" y="1549646"/>
            <a:ext cx="10761521" cy="4620495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Ободовский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 А. Жуковский, И. М. Ястребцов, П. Г.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Редкин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уделяли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физическому воспитанию и влиянию обучения на здоровье детей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Отечественные и зарубежные гигиенисты, педиатры и психологи (В. Г. Нестеров, И. И. Быстров, А. В. Беляев, А.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Гертель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 Кей и др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-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выявляли различные отклонения в состоянии здоровья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обусловленные неправильной организацией воспитания и обучения.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Сикорский,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Виренеус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Ф. Ф. Эрисман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работали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изучением влияния учебной работы на снижение работоспособности и общего состояния здоровья детей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В. М. Бехтерева «Личность и условия ее развития и здоровья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вскрывает зависимость формирования здоровья от условий работы ребенка в школе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1940-х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акцентировали внимание на необходимости создания оздоровительной атмосферы в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организациях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Антропова,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А.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Гжанский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К.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Шурухина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В.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Волков).</a:t>
            </a:r>
          </a:p>
        </p:txBody>
      </p:sp>
    </p:spTree>
    <p:extLst>
      <p:ext uri="{BB962C8B-B14F-4D97-AF65-F5344CB8AC3E}">
        <p14:creationId xmlns:p14="http://schemas.microsoft.com/office/powerpoint/2010/main" xmlns="" val="2199087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3437" y="0"/>
            <a:ext cx="8514890" cy="66275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Сущность педагогики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 (по Н.К. Смирнову)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19276958"/>
              </p:ext>
            </p:extLst>
          </p:nvPr>
        </p:nvGraphicFramePr>
        <p:xfrm>
          <a:off x="702644" y="662757"/>
          <a:ext cx="9760017" cy="620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62" t="13333" r="21135" b="11439"/>
          <a:stretch/>
        </p:blipFill>
        <p:spPr>
          <a:xfrm>
            <a:off x="8643408" y="1527902"/>
            <a:ext cx="3548592" cy="465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757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99" y="-60158"/>
            <a:ext cx="7180446" cy="73873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 и предмет педагогики здоровья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772" y="1116530"/>
            <a:ext cx="6381550" cy="524576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 изучения: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педагогические технологии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процесс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взаимодействие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 и учителя в учебно-воспитательном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процессе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  <a:buSzPct val="9500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/>
              </a:rPr>
              <a:t>Предмет изучения: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/>
              </a:rPr>
              <a:t>комплекс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Times New Roman"/>
              </a:rPr>
              <a:t>условий, методов и средств, при использовании которых педагогические действия не наносят вреда здоровью детей и подростков в образовательных учреждениях, позволяют не только сохранить, но и укрепить здоровье участников педагогического процесса.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8" t="148" r="687"/>
          <a:stretch/>
        </p:blipFill>
        <p:spPr>
          <a:xfrm rot="1638513">
            <a:off x="7536779" y="1852031"/>
            <a:ext cx="4240225" cy="4256028"/>
          </a:xfrm>
          <a:prstGeom prst="ellipse">
            <a:avLst/>
          </a:prstGeom>
          <a:ln w="88900">
            <a:solidFill>
              <a:srgbClr val="00206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6671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9133" y="1592217"/>
            <a:ext cx="7603958" cy="3602677"/>
          </a:xfrm>
          <a:prstGeom prst="ellipse">
            <a:avLst/>
          </a:prstGeom>
          <a:solidFill>
            <a:srgbClr val="83C937">
              <a:alpha val="26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2708" y="86628"/>
            <a:ext cx="7839776" cy="539015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педагогики </a:t>
            </a:r>
            <a:r>
              <a:rPr lang="ru-RU" sz="2800" b="1" dirty="0" smtClean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 (по Л.Ф. Тихомировой)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271" y="1761424"/>
            <a:ext cx="6872437" cy="304158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Сохранять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и укреплять здоровье участников образовательного процесса, за счет использования средств и возможностей педагогики, а также используя все возможные </a:t>
            </a: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здоровьесберегающие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технологии.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3" b="5403"/>
          <a:stretch/>
        </p:blipFill>
        <p:spPr>
          <a:xfrm>
            <a:off x="8215087" y="3243049"/>
            <a:ext cx="3096592" cy="31199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2642847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453415" y="5188018"/>
            <a:ext cx="7209322" cy="731519"/>
          </a:xfrm>
          <a:prstGeom prst="roundRect">
            <a:avLst/>
          </a:prstGeom>
          <a:solidFill>
            <a:srgbClr val="83C937">
              <a:alpha val="45000"/>
            </a:srgbClr>
          </a:solidFill>
          <a:ln>
            <a:solidFill>
              <a:srgbClr val="83C93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53415" y="4244525"/>
            <a:ext cx="7209322" cy="731736"/>
          </a:xfrm>
          <a:prstGeom prst="roundRect">
            <a:avLst/>
          </a:prstGeom>
          <a:solidFill>
            <a:srgbClr val="83C937">
              <a:alpha val="45000"/>
            </a:srgbClr>
          </a:solidFill>
          <a:ln>
            <a:solidFill>
              <a:srgbClr val="83C93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53415" y="3715134"/>
            <a:ext cx="7209322" cy="404479"/>
          </a:xfrm>
          <a:prstGeom prst="roundRect">
            <a:avLst/>
          </a:prstGeom>
          <a:solidFill>
            <a:srgbClr val="83C937">
              <a:alpha val="45000"/>
            </a:srgbClr>
          </a:solidFill>
          <a:ln>
            <a:solidFill>
              <a:srgbClr val="83C93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53415" y="2839454"/>
            <a:ext cx="7209322" cy="750769"/>
          </a:xfrm>
          <a:prstGeom prst="roundRect">
            <a:avLst/>
          </a:prstGeom>
          <a:solidFill>
            <a:srgbClr val="83C937">
              <a:alpha val="45000"/>
            </a:srgbClr>
          </a:solidFill>
          <a:ln>
            <a:solidFill>
              <a:srgbClr val="83C93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53416" y="2223217"/>
            <a:ext cx="7209322" cy="491326"/>
          </a:xfrm>
          <a:prstGeom prst="roundRect">
            <a:avLst/>
          </a:prstGeom>
          <a:solidFill>
            <a:srgbClr val="83C937">
              <a:alpha val="45000"/>
            </a:srgbClr>
          </a:solidFill>
          <a:ln>
            <a:solidFill>
              <a:srgbClr val="83C93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17101" y="1051557"/>
            <a:ext cx="7281949" cy="1034715"/>
          </a:xfrm>
          <a:prstGeom prst="roundRect">
            <a:avLst/>
          </a:prstGeom>
          <a:solidFill>
            <a:srgbClr val="83C937">
              <a:alpha val="37000"/>
            </a:srgbClr>
          </a:solidFill>
          <a:ln>
            <a:solidFill>
              <a:srgbClr val="83C93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70" r="23058"/>
          <a:stretch/>
        </p:blipFill>
        <p:spPr>
          <a:xfrm>
            <a:off x="8989847" y="427344"/>
            <a:ext cx="3202153" cy="62507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0913" y="69783"/>
            <a:ext cx="6472989" cy="623236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Задачи педагогики здоровья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6040" y="1041328"/>
            <a:ext cx="7069320" cy="5600703"/>
          </a:xfrm>
          <a:noFill/>
          <a:ln>
            <a:solidFill>
              <a:srgbClr val="FFC000">
                <a:alpha val="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Создать показатели продуктивности процесса реализации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образовательной организации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сохранения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укрепления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Создать принципы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педагогики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Вычислить закономерности, характеризующие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здоровьесберегающую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педагогическую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Создать технологии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здоровьесбережения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Вычислить условия, в ходе которых учебно-воспитательный процесс становится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здоровьесберегающим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 Создать наиболее продуктивные подходы для реализации функции сохранения и укрепления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231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8284" y="4105263"/>
            <a:ext cx="3056222" cy="2656484"/>
          </a:xfrm>
          <a:prstGeom prst="rect">
            <a:avLst/>
          </a:prstGeom>
          <a:ln>
            <a:noFill/>
          </a:ln>
          <a:effectLst>
            <a:outerShdw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7402" y="0"/>
            <a:ext cx="6771373" cy="60398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Основные методы педагогики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здоровья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33775211"/>
              </p:ext>
            </p:extLst>
          </p:nvPr>
        </p:nvGraphicFramePr>
        <p:xfrm>
          <a:off x="503462" y="854413"/>
          <a:ext cx="10154654" cy="268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1982804" y="3333382"/>
            <a:ext cx="706013" cy="978408"/>
          </a:xfrm>
          <a:prstGeom prst="downArrow">
            <a:avLst/>
          </a:prstGeom>
          <a:solidFill>
            <a:srgbClr val="83C937">
              <a:alpha val="30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160010" y="3333382"/>
            <a:ext cx="715639" cy="978408"/>
          </a:xfrm>
          <a:prstGeom prst="downArrow">
            <a:avLst/>
          </a:prstGeom>
          <a:solidFill>
            <a:srgbClr val="83C937">
              <a:alpha val="30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6291550" y="3333382"/>
            <a:ext cx="716360" cy="978408"/>
          </a:xfrm>
          <a:prstGeom prst="downArrow">
            <a:avLst/>
          </a:prstGeom>
          <a:solidFill>
            <a:srgbClr val="83C937">
              <a:alpha val="30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8506896" y="3333382"/>
            <a:ext cx="722576" cy="978408"/>
          </a:xfrm>
          <a:prstGeom prst="downArrow">
            <a:avLst/>
          </a:prstGeom>
          <a:solidFill>
            <a:srgbClr val="83C937">
              <a:alpha val="30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71411" y="4311790"/>
            <a:ext cx="2127183" cy="2223764"/>
          </a:xfrm>
          <a:prstGeom prst="roundRect">
            <a:avLst/>
          </a:prstGeom>
          <a:solidFill>
            <a:srgbClr val="83C937">
              <a:alpha val="27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воспитание, перевоспитание, коррекцию, реабилитацию, обучение социального опыта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0789" y="4321623"/>
            <a:ext cx="2196423" cy="2223764"/>
          </a:xfrm>
          <a:prstGeom prst="roundRect">
            <a:avLst/>
          </a:prstGeom>
          <a:solidFill>
            <a:srgbClr val="83C937">
              <a:alpha val="27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аправлены 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 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гигиенической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обучающихся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84366" y="4321623"/>
            <a:ext cx="2127183" cy="2223764"/>
          </a:xfrm>
          <a:prstGeom prst="roundRect">
            <a:avLst/>
          </a:prstGeom>
          <a:solidFill>
            <a:srgbClr val="83C937">
              <a:alpha val="27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снятие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нагрузки: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психотерапия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68404" y="4321623"/>
            <a:ext cx="2246723" cy="2223764"/>
          </a:xfrm>
          <a:prstGeom prst="roundRect">
            <a:avLst/>
          </a:prstGeom>
          <a:solidFill>
            <a:srgbClr val="83C937">
              <a:alpha val="27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активизацию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коммуникативных процессов в группе, направляемых педагогом на реализацию поставленных учебных задач.</a:t>
            </a:r>
          </a:p>
        </p:txBody>
      </p:sp>
    </p:spTree>
    <p:extLst>
      <p:ext uri="{BB962C8B-B14F-4D97-AF65-F5344CB8AC3E}">
        <p14:creationId xmlns:p14="http://schemas.microsoft.com/office/powerpoint/2010/main" xmlns="" val="4031566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633"/>
            <a:ext cx="2788203" cy="6177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9" t="16256" b="15468"/>
          <a:stretch/>
        </p:blipFill>
        <p:spPr>
          <a:xfrm rot="5400000">
            <a:off x="7442504" y="1979425"/>
            <a:ext cx="6373990" cy="3125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299" y="0"/>
            <a:ext cx="5885848" cy="7098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Связь с другими науками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87456334"/>
              </p:ext>
            </p:extLst>
          </p:nvPr>
        </p:nvGraphicFramePr>
        <p:xfrm>
          <a:off x="2104723" y="798987"/>
          <a:ext cx="8114097" cy="5881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7860633" y="2889844"/>
            <a:ext cx="2268353" cy="929589"/>
          </a:xfrm>
          <a:prstGeom prst="roundRect">
            <a:avLst/>
          </a:prstGeom>
          <a:solidFill>
            <a:srgbClr val="83C937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культурология</a:t>
            </a:r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903720" y="3541926"/>
            <a:ext cx="931244" cy="0"/>
          </a:xfrm>
          <a:prstGeom prst="line">
            <a:avLst/>
          </a:prstGeom>
          <a:ln w="69850">
            <a:solidFill>
              <a:srgbClr val="476D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7988969" y="4101236"/>
            <a:ext cx="2114348" cy="887841"/>
          </a:xfrm>
          <a:prstGeom prst="roundRect">
            <a:avLst/>
          </a:prstGeom>
          <a:solidFill>
            <a:srgbClr val="83C937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903720" y="3890842"/>
            <a:ext cx="1085249" cy="449890"/>
          </a:xfrm>
          <a:prstGeom prst="line">
            <a:avLst/>
          </a:prstGeom>
          <a:ln w="31750">
            <a:solidFill>
              <a:srgbClr val="476D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87871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6202" y="0"/>
            <a:ext cx="4470935" cy="46923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03" y="914400"/>
            <a:ext cx="11980243" cy="5804033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Человеческое здоровье – особо важная и актуальная тема для разговора на все времена. Наравне с воспитанием нравственности и патриотизма, очень важно также воспитывать и бережное отношение к своему здоровью, которое необходимо взращивать в ребенке с самого детства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современных реалиях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т.е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в условиях сокращения уровня рождаемости и достаточно высокого уровня смертности проблема здоровья выходит на первый план среди других вопросов, которые определяют судьбу России в XXI веке. Подъем уровня здоровья нации, является самостоятельной и очень важной задачей. Если эта задача будет проигнорирована, то всё это может закончиться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значительным сокращением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населения,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включающее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психическую и физическую деградацию.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0927" y="3779922"/>
            <a:ext cx="4924925" cy="30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0028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32033" y="1357161"/>
            <a:ext cx="6294922" cy="3436219"/>
          </a:xfrm>
          <a:prstGeom prst="roundRect">
            <a:avLst/>
          </a:prstGeom>
          <a:solidFill>
            <a:srgbClr val="92D050">
              <a:alpha val="34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731" y="0"/>
            <a:ext cx="10120965" cy="60639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Подходы в педагогике здоровья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</a:t>
            </a:r>
            <a:r>
              <a:rPr lang="ru-RU" sz="3100" b="1" dirty="0" smtClean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Л.Ф</a:t>
            </a:r>
            <a:r>
              <a:rPr lang="ru-RU" sz="3100" b="1" dirty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Тихомировой)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1541" y="1507557"/>
            <a:ext cx="6400800" cy="3353201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.Э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кспертно-функциональный подход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2.Гигиенический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подход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Дифференцированный подход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4. Комплексный подход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5.Системный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подход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6. Адаптивный подход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2341" y="1357161"/>
            <a:ext cx="4150665" cy="4640580"/>
          </a:xfrm>
          <a:prstGeom prst="rect">
            <a:avLst/>
          </a:prstGeom>
          <a:ln w="25400">
            <a:solidFill>
              <a:srgbClr val="D0E9C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20267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96765" y="565484"/>
            <a:ext cx="11482939" cy="5334802"/>
          </a:xfrm>
          <a:prstGeom prst="roundRect">
            <a:avLst/>
          </a:prstGeom>
          <a:solidFill>
            <a:srgbClr val="83C937">
              <a:alpha val="41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1760" y="0"/>
            <a:ext cx="8484670" cy="5654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подходов педагогики здоровья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139" y="818147"/>
            <a:ext cx="11396312" cy="5842535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  <a:tabLst>
                <a:tab pos="3048000" algn="ctr"/>
                <a:tab pos="6032500" algn="r"/>
              </a:tabLst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Экспертно-функциональный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описывает выполненные педагогами функции сохранения и укрепления здоровья, дает возможность программировать эту деятельность, и, кроме этого, использовать данные, полученные при проектировании деятельности по сохранению и укреплению здоровья детей в образовательном учреждении и формировании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среды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  <a:tabLst>
                <a:tab pos="3048000" algn="ctr"/>
                <a:tab pos="6032500" algn="r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Гигиенический подход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этот подход установлен Санитарно-эпидемиологическими требованиями к условиям и организации обучения в общеобразовательных организациях. Гигиенически правильная организация урока помогает длительно поддерживать умственную работоспособность на высоком уровне и предотвратить быстрое наступление утомления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  <a:tabLst>
                <a:tab pos="3048000" algn="ctr"/>
                <a:tab pos="6032500" algn="r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Дифференцированный подход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 данном подходе не учитывается влияние таких факторов,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как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 информации (программы), структура урока, влияние социальных и социально-психологических факторов. Основные положения этого подхода учитываются в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педагогической деятельности.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1718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17634" y="481263"/>
            <a:ext cx="11521440" cy="5361272"/>
          </a:xfrm>
          <a:prstGeom prst="roundRect">
            <a:avLst/>
          </a:prstGeom>
          <a:solidFill>
            <a:srgbClr val="83C937">
              <a:alpha val="45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643" y="933650"/>
            <a:ext cx="10953549" cy="562115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3048000" algn="ctr"/>
                <a:tab pos="6032500" algn="r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Комплексный подход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заключается в том, что болезненное состояние психики и поведения ребенка снимается за счет совместных действий врачей и педагогов, осуществляемых в рамках медицинской педагогики. То есть, главным средством становятся совместные усилия медиков, учителей 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3048000" algn="ctr"/>
                <a:tab pos="6032500" algn="r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Системный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рассматривает познание объекта как системы. Данный подход обусловлен потребностью в глубоком, многоуровневом и многомерном анализе учебного процесса и его влияния на здоровье учащихся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3048000" algn="ctr"/>
                <a:tab pos="6032500" algn="r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Адаптивный подход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значительно пересматривает роль учителя в учебно-воспитательном процессе: учитель должен стать «менеджером», должен научиться управлять деятельностью как всего коллектива учащихся, так и каждого отдельного ученика. В условиях адаптивной системы обучения у учителя возникает необходимость овладеть диагностикой состояния учащихся.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75940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58266" y="1130969"/>
            <a:ext cx="11040176" cy="3210025"/>
          </a:xfrm>
          <a:prstGeom prst="roundRect">
            <a:avLst/>
          </a:prstGeom>
          <a:solidFill>
            <a:srgbClr val="83C937">
              <a:alpha val="19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9095" y="89034"/>
            <a:ext cx="10120964" cy="110449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Учёные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предложили о обосновали принципы педагогики здоровья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023" y="1347537"/>
            <a:ext cx="10664792" cy="529389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Учёные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которые предложили о обосновали принципы педагогики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здоровья: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rgbClr val="646464"/>
                </a:solidFill>
                <a:latin typeface="Roboto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dirty="0">
                <a:solidFill>
                  <a:srgbClr val="646464"/>
                </a:solidFill>
                <a:latin typeface="Roboto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Т. И.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Тарханова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3.</a:t>
            </a:r>
            <a:r>
              <a:rPr lang="ru-RU" sz="2400" dirty="0">
                <a:solidFill>
                  <a:srgbClr val="646464"/>
                </a:solidFill>
                <a:latin typeface="Roboto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И.И.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Брехман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Колбанов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Зайцев,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Л.Г.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Татарникова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4.Л.Ф. Тихомирова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5. А.Г.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Маджуга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, Н.Н. Малярчук, Н.В. </a:t>
            </a:r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Третьякова.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893743" y="3810642"/>
            <a:ext cx="2704699" cy="30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7360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5999" y="786864"/>
            <a:ext cx="8739738" cy="5269829"/>
          </a:xfrm>
          <a:prstGeom prst="roundRect">
            <a:avLst/>
          </a:prstGeom>
          <a:solidFill>
            <a:srgbClr val="92D050">
              <a:alpha val="16000"/>
            </a:srgbClr>
          </a:solidFill>
          <a:ln w="57150" cmpd="thickThin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3001" y="-19252"/>
            <a:ext cx="8831179" cy="57767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Принципы педагогики здоровья (по Л.Ф. Тихомировой)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4656" y="952901"/>
            <a:ext cx="8375203" cy="4985886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персонификации нагрузки для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для сохранения здоровья школьника в процессе обучения, учитель должен ориентироваться на определенную личность, на определенного ребенка, который имеет свои индивидуальные физические и психические особенности, потребности, ценностные ориентации и интересы.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Принцип компетентной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ответственности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показывает уровень подготовки педагогов к осуществлению функции сохранения и укрепления здоровья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детей.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Принцип фасилитации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основан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 умении педагога выбирать из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педагогических средств и методов те, которые являются наиболее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оптимальными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отношении соответствия уровню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обученности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обучающихся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а также уровню их способностей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здоровья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определяет ограниченность педагогических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действий.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30" r="27417"/>
          <a:stretch/>
        </p:blipFill>
        <p:spPr>
          <a:xfrm>
            <a:off x="9539859" y="1299245"/>
            <a:ext cx="2578348" cy="424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9552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79646" y="683394"/>
            <a:ext cx="8624235" cy="4321743"/>
          </a:xfrm>
          <a:prstGeom prst="roundRect">
            <a:avLst/>
          </a:prstGeom>
          <a:solidFill>
            <a:srgbClr val="92D050">
              <a:alpha val="30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8404" y="1058780"/>
            <a:ext cx="8085222" cy="35228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4.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Принцип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интеграции -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определяет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взаимодействие различных институтов, которые обеспечивают сохранение и укрепление здоровья школьников 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образовательной организации.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5.Принцип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субъектности 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ребенок должен самостоятельно учиться следовать принципам здорового образа жизни, укреплять свое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здоровье.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6.Принцип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вариативности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заключается в сохранении и укреплении состояния здоровья школьников, которым должны заниматься разные институты на разных уровнях, в зависимости от складывающихся условий, от действия факторов риска, от уровня подготовки специалистов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8" r="27171"/>
          <a:stretch/>
        </p:blipFill>
        <p:spPr>
          <a:xfrm>
            <a:off x="9386849" y="2362674"/>
            <a:ext cx="2805151" cy="449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9539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96246" y="4912725"/>
            <a:ext cx="11003453" cy="1282130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7414" y="3212220"/>
            <a:ext cx="11003453" cy="1221178"/>
          </a:xfrm>
          <a:prstGeom prst="roundRect">
            <a:avLst/>
          </a:prstGeom>
          <a:solidFill>
            <a:srgbClr val="83C937">
              <a:alpha val="20000"/>
            </a:srgbClr>
          </a:solidFill>
          <a:ln>
            <a:solidFill>
              <a:srgbClr val="83C93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3696" y="1699201"/>
            <a:ext cx="10998339" cy="1042495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0084" y="0"/>
            <a:ext cx="8354729" cy="51574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Технологии в педагогике здоровья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98" y="618088"/>
            <a:ext cx="11027170" cy="592662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сохранения и укрепления здоровья необходимо применять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здоровьесберегающими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образовательными технологиями в широком смысле слова понимают все те технологии, использование которых в образовательном процессе идет на пользу здоровья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обучающихся(</a:t>
            </a:r>
            <a:r>
              <a:rPr lang="ru-RU" sz="1800" dirty="0" err="1" smtClean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Н.К.Смирнов</a:t>
            </a:r>
            <a:r>
              <a:rPr lang="en-US" sz="1800" dirty="0" smtClean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dirty="0" smtClean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2005).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 smtClean="0">
              <a:solidFill>
                <a:srgbClr val="191B0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 smtClean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 </a:t>
            </a:r>
            <a:r>
              <a:rPr lang="ru-RU" sz="1800" dirty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в узком смысле — это педагогические приемы, методы, технологии, не наносящие прямого или косвенного вреда здоровью обучающихся и педагогов, обеспечивающие им безопасные условия пребывания, обучения и работы в образовательной организации (</a:t>
            </a:r>
            <a:r>
              <a:rPr lang="ru-RU" sz="1800" dirty="0" err="1" smtClean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Н.К.Смирнов</a:t>
            </a:r>
            <a:r>
              <a:rPr lang="en-US" sz="1800" dirty="0" smtClean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dirty="0" smtClean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2005).</a:t>
            </a: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в образовании — это система различных целенаправленных</a:t>
            </a:r>
            <a:r>
              <a:rPr lang="ru-RU" sz="1800" dirty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воздействий на целостный учебно-воспитательный</a:t>
            </a:r>
            <a:r>
              <a:rPr lang="ru-RU" sz="1800" dirty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процесс, организуемых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организацией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медико-психолого-педагогической профилактики и коррекции негативных психофизиологических, психологических и личностных состояний школьников в рамках традиционной</a:t>
            </a:r>
            <a:r>
              <a:rPr lang="ru-RU" sz="1800" dirty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образования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(А.Г. </a:t>
            </a:r>
            <a:r>
              <a:rPr lang="ru-RU" sz="1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Маджуга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800" dirty="0">
              <a:solidFill>
                <a:srgbClr val="191B0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1295400" y="268605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/>
          </a:p>
        </p:txBody>
      </p:sp>
      <p:sp>
        <p:nvSpPr>
          <p:cNvPr id="9" name="Заголовок 1"/>
          <p:cNvSpPr>
            <a:spLocks noGrp="1"/>
          </p:cNvSpPr>
          <p:nvPr/>
        </p:nvSpPr>
        <p:spPr>
          <a:xfrm>
            <a:off x="1447800" y="283845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4118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07" r="19136"/>
          <a:stretch/>
        </p:blipFill>
        <p:spPr>
          <a:xfrm>
            <a:off x="9037858" y="1740569"/>
            <a:ext cx="3003346" cy="47179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08285"/>
            <a:ext cx="10669604" cy="70023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Предпосылки возникновения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здоровьесберегающих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технологий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864" y="808523"/>
            <a:ext cx="8912994" cy="5813658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Стрессовая педагогическая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тактика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Методики и технологии обучения не соответствуют возрастным и функциональным возможностям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Элементарные физиологические и гигиенические требования к организации учебного процесса не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соблюдаются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Низкая грамотность и осведомленность родителей в вопросах сохранения здоровья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Недостатки в существующей системе физического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воспитания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интенсивности учебного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Неграмотность и неосведомленность педагога в вопросах охраны и укрепления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Низкое обеспечение школьного медицинского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контроля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системной работы по формированию ценности здоровья и здорового образа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7542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211" y="57665"/>
            <a:ext cx="9601200" cy="60754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Сущностные характеристики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130" y="665206"/>
            <a:ext cx="11565924" cy="6065108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понятие как «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появилось в педагогическом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несколько лет и до сих пор воспринимается многими педагогами, как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санитарно-гигиенических мероприятий. Здоровьесберегающие образовательные технологии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технологической основой  педагогики здоровья.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философия образования отвечает на вопрос «зачем учить?», а содержание образования – «чему учить?», то педагогические технологии отвечают на вопрос «как учить?». С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нужно учить так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не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навредить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здоровью субъектов образовательного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педагогов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образовательные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 общность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педагогических, психологических и медицинских воздействий,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направлены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защиту и обеспечение здоровья, формирование ценного отношения к своему здоровью. Они объединяют в себе все направления деятельности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формированию, сохранению и укреплению здоровья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2032" y="4349341"/>
            <a:ext cx="4113384" cy="245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930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4641" y="89034"/>
            <a:ext cx="7887902" cy="555859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Виды </a:t>
            </a:r>
            <a:r>
              <a:rPr lang="ru-RU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здоровьесберегающих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технологий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6156" y="1078029"/>
            <a:ext cx="10520412" cy="5505651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Абаскалова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Р.И.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Айзман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Безруких, Н.К.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 подразделяют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 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1.Организационно-педагогические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оздают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условия, которые помогают снять перегрузку, нормализовать чередование труда и отдыха, способствуют повышению эффективности учебного процесса, устраняя при этом повышенное напряжение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переутомление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двигательного режима 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музыкальной зарядки до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физкультминуток).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2.Психолого-педагогические 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связаны с работой учителя на уроке, воздействием, которое он оказывает все 45 минут на своих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учеников.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8" t="64140"/>
          <a:stretch/>
        </p:blipFill>
        <p:spPr>
          <a:xfrm>
            <a:off x="2396691" y="4491439"/>
            <a:ext cx="7700212" cy="20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275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811" y="0"/>
            <a:ext cx="10496349" cy="757989"/>
          </a:xfrm>
        </p:spPr>
        <p:txBody>
          <a:bodyPr>
            <a:noAutofit/>
          </a:bodyPr>
          <a:lstStyle/>
          <a:p>
            <a:pPr marL="384048" lvl="0" indent="-384048" algn="ctr" fontAlgn="base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ормативно-правовые основы обеспечения здоровья населения в РФ</a:t>
            </a:r>
            <a:r>
              <a:rPr lang="ru-RU" sz="1600" dirty="0">
                <a:solidFill>
                  <a:srgbClr val="000000"/>
                </a:solidFill>
                <a:latin typeface="Helvetica Neue"/>
                <a:ea typeface="+mn-ea"/>
                <a:cs typeface="+mn-cs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Helvetica Neue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884" y="1183906"/>
            <a:ext cx="11579192" cy="4683493"/>
          </a:xfrm>
        </p:spPr>
        <p:txBody>
          <a:bodyPr>
            <a:normAutofit/>
          </a:bodyPr>
          <a:lstStyle/>
          <a:p>
            <a:pPr algn="just" fontAlgn="base"/>
            <a:r>
              <a:rPr lang="ru-RU" dirty="0">
                <a:solidFill>
                  <a:srgbClr val="000000"/>
                </a:solidFill>
                <a:latin typeface="Helvetica Neue"/>
              </a:rPr>
              <a:t> 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примерного положения о Центре содействия укреплению здоровья обучающихся, воспитанников образовательного учреждения"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Приказ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Министерства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от 01.01.01 г. № 000. // Вестник образования. -№ 12.-2000. С. 70;</a:t>
            </a:r>
          </a:p>
          <a:p>
            <a:pPr algn="just" fontAlgn="base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совершенствовании процесса физического воспитания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организациях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Федерации».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высшего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Российской Федерации, Министерства здравоохранения Российской Федерации, Госкомспорта Росси и РАО от 01.01.01 г. № 000/227/166/19. // Вестник образования России. -№ С. 38;</a:t>
            </a:r>
          </a:p>
          <a:p>
            <a:pPr algn="just" fontAlgn="base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совершенствовании 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медицинского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обеспечения детей в образовательных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организациях».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высшего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Российской Федерации, Министерства здравоохранения Российской Федерации от 01.01.01 года № 000/272 //Вестник образования 1992 -№8 (16).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2252" y="4788418"/>
            <a:ext cx="2835454" cy="18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004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6904" y="587141"/>
            <a:ext cx="10241279" cy="5996539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3.Социально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адаптирующие и личностно-развивающие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технологии 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технологии, которые обеспечивают формирование и укрепление психологического здоровья школьников, повышают ресурсы психологической приспособленности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личности.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4.Лечебно-оздоровительные технологии -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составляют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самостоятельные медико-педагогические области знаний: лечебную педагогику и лечебную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физкультуру.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5.Учебно-воспитательные </a:t>
            </a:r>
            <a:r>
              <a:rPr lang="ru-RU" b="1" dirty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dirty="0">
                <a:solidFill>
                  <a:srgbClr val="191B0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включают программы по обучению грамотной заботе о своем здоровье и формированию культуры здоровья школьников.</a:t>
            </a:r>
            <a:endParaRPr lang="ru-RU" b="1" dirty="0">
              <a:solidFill>
                <a:srgbClr val="191B0E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75"/>
          <a:stretch/>
        </p:blipFill>
        <p:spPr>
          <a:xfrm>
            <a:off x="2136808" y="4396500"/>
            <a:ext cx="7765729" cy="18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826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634" y="0"/>
            <a:ext cx="11681861" cy="616017"/>
          </a:xfrm>
        </p:spPr>
        <p:txBody>
          <a:bodyPr>
            <a:normAutofit/>
          </a:bodyPr>
          <a:lstStyle/>
          <a:p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Средства </a:t>
            </a:r>
            <a:r>
              <a:rPr lang="ru-RU" sz="31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здоровьесберегающих</a:t>
            </a: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технологий (по </a:t>
            </a: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Третьяковой Н.В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4539" y="1270535"/>
            <a:ext cx="8056345" cy="400410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средства двигательной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направленности 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оздоровительные силы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природы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гигиенические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74" t="51076" r="28854" b="5696"/>
          <a:stretch/>
        </p:blipFill>
        <p:spPr>
          <a:xfrm>
            <a:off x="4502216" y="3698889"/>
            <a:ext cx="5438275" cy="29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5756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2996" y="8238"/>
            <a:ext cx="6967086" cy="60398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Средства двигательной направленности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0278" y="866274"/>
            <a:ext cx="9952522" cy="57944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1.Пальчиковая гимнастика</a:t>
            </a:r>
          </a:p>
          <a:p>
            <a:pPr marL="0" indent="0" algn="just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2.Корригирующая гимнастика</a:t>
            </a:r>
          </a:p>
          <a:p>
            <a:pPr marL="0" indent="0" algn="just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3.Лечебная физкультура и др.</a:t>
            </a:r>
          </a:p>
          <a:p>
            <a:pPr marL="0" indent="0" algn="just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8734" y="866274"/>
            <a:ext cx="4491778" cy="2722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2923" y="3726305"/>
            <a:ext cx="4337812" cy="2891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86" t="31017" r="20351"/>
          <a:stretch/>
        </p:blipFill>
        <p:spPr>
          <a:xfrm>
            <a:off x="7161196" y="3726305"/>
            <a:ext cx="4367537" cy="30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8938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6652" y="0"/>
            <a:ext cx="8802303" cy="623236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Оздоровительные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силы природы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755" y="808522"/>
            <a:ext cx="11829448" cy="589066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3048000" algn="ctr"/>
                <a:tab pos="6032500" algn="r"/>
              </a:tabLs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занятий на свежем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воздухе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активизации биологических процессов, вызываемых процессом обучения, повышают общую работоспособность организма, замедляют процесс утомления и т. д.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193" y="2868327"/>
            <a:ext cx="4235116" cy="3176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673" y="2868327"/>
            <a:ext cx="4145279" cy="3108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8961" y="4133193"/>
            <a:ext cx="3852061" cy="2565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8810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5292" y="0"/>
            <a:ext cx="6694371" cy="498107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Гигиенические факторы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0653" y="847023"/>
            <a:ext cx="10626290" cy="56981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1.Проветривание помещения.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2.Влажная уборка помещения и др.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38" t="20684" r="11841" b="13842"/>
          <a:stretch/>
        </p:blipFill>
        <p:spPr>
          <a:xfrm>
            <a:off x="1245512" y="2492943"/>
            <a:ext cx="5199560" cy="3214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791" y="3521002"/>
            <a:ext cx="5429852" cy="293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1529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55" y="0"/>
            <a:ext cx="11762071" cy="8947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процесса обучения в соответствии с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нормативами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СанПиН</a:t>
            </a:r>
            <a:r>
              <a:rPr lang="ru-RU" b="1" dirty="0">
                <a:solidFill>
                  <a:srgbClr val="000000"/>
                </a:solidFill>
                <a:latin typeface="Helvetica Neue"/>
              </a:rPr>
              <a:t> </a:t>
            </a:r>
            <a:endParaRPr lang="ru-RU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73255" y="894740"/>
            <a:ext cx="11685069" cy="52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6.2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Температура воздуха в зависимости от климатических условий в учебных помещениях и кабинетах, актовом зале, столовой, рекреациях, библиотеке, вестибюле, гардеробе должна составлять 18 - 24 °C ; в спортзале и комнатах для проведения секционных занятий</a:t>
            </a:r>
            <a:r>
              <a:rPr kumimoji="0" lang="ru-RU" alt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- 17 - 20 °C; медицинских кабинетах, раздевальных комнатах спортивного зала - 20 - 22 °C, санитарных узлах и комнатах личной гигиены должна составлять 19 - 21 °C. 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с последними изменениями от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22.05.2019)</a:t>
            </a:r>
          </a:p>
          <a:p>
            <a:pPr marL="0" lvl="0" indent="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6.4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В помещениях общеобразовательных организаций относительная влажность воздуха должна составлять 40 - 60%, скорость движения воздуха не более 0,1 м/сек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с последними изменениями от 22.05.2019)</a:t>
            </a:r>
          </a:p>
          <a:p>
            <a:pPr marL="0" lvl="0" indent="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6.6.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Учебные помещения проветриваются во время перемен, а рекреационные - во время уроков. До начала занятий и после их окончания необходимо осуществлять сквозное проветривание учебных помещений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с последними изменениями от 22.05.2019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7.2.4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В учебных кабинетах, аудиториях, лабораториях уровни освещенности должны соответствовать следующим нормам: на рабочих столах - 300 - 500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кабинетах технического черчения и рисования - 500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кабинетах информатики на столах - 300 - 500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на классной доске 300 - 500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актовых и спортивных залах (на полу) - 200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рекреациях (на полу) - 150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лк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с последними изменениями от 22.05.2019)</a:t>
            </a:r>
          </a:p>
          <a:p>
            <a:pPr marL="0" lvl="0" indent="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3255" y="5165229"/>
            <a:ext cx="1163694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10.18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Необходимо чередовать во время урока различные виды учебной деятельности (за исключением контрольных работ). Средняя непрерывная продолжительность различных видов учебной деятельности обучающихся (чтение с бумажного носителя, письмо, слушание, опрос и т.п.) в 1 - 4 классах не должна превышать 7 - 10 минут, в 5 - 11 классах - 10 - 15 минут. Расстояние от глаз до тетради или книги должно составлять не менее 25 - 35 см у обучающихся 1 - 4 классов и не менее 30 - 45 см - у обучающихся 5 - 11 классов.</a:t>
            </a:r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с последними изменениями от 22.05.2019)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5350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1996" y="89033"/>
            <a:ext cx="9264316" cy="53660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Критерии рациональной организации урока (по Н. К. Смирнову)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687908468"/>
              </p:ext>
            </p:extLst>
          </p:nvPr>
        </p:nvGraphicFramePr>
        <p:xfrm>
          <a:off x="895146" y="731520"/>
          <a:ext cx="10972801" cy="595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2293" y="895147"/>
            <a:ext cx="4303427" cy="296458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258" y="4072872"/>
            <a:ext cx="2334085" cy="26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6857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52384" y="2618072"/>
            <a:ext cx="11309685" cy="1037540"/>
          </a:xfrm>
          <a:prstGeom prst="roundRect">
            <a:avLst/>
          </a:prstGeom>
          <a:solidFill>
            <a:srgbClr val="83C937">
              <a:alpha val="23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2385" y="808522"/>
            <a:ext cx="11309685" cy="1578543"/>
          </a:xfrm>
          <a:prstGeom prst="roundRect">
            <a:avLst/>
          </a:prstGeom>
          <a:solidFill>
            <a:srgbClr val="83C937">
              <a:alpha val="27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9158" y="89034"/>
            <a:ext cx="6472989" cy="4884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386" y="972153"/>
            <a:ext cx="11309685" cy="532277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здоровьесбережением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образовательном пространстве следует понимать процесс сохранения и укрепления здоровья, направленный на преобразование интеллектуальной и эмоциональной сфер личности студента, повышение ценностного отношения к собственному здоровью и здоровью окружающих на основе осознания студентом личной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(Е.И. Глебова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2005).</a:t>
            </a: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интегральная характеристика деятельности образовательного учреждения в области охраны и укрепления здоровья, личностного развития и формирования готовности обучающихся к здоровьеориентированной деятельности (Третьякова Н.В.)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3581"/>
          <a:stretch/>
        </p:blipFill>
        <p:spPr>
          <a:xfrm>
            <a:off x="3779114" y="3655612"/>
            <a:ext cx="4656223" cy="32023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xmlns="" val="3759258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9040" y="0"/>
            <a:ext cx="5481587" cy="55585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825815"/>
              </p:ext>
            </p:extLst>
          </p:nvPr>
        </p:nvGraphicFramePr>
        <p:xfrm>
          <a:off x="0" y="555625"/>
          <a:ext cx="12192000" cy="630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7151" t="17062" r="17760" b="3254"/>
          <a:stretch/>
        </p:blipFill>
        <p:spPr>
          <a:xfrm>
            <a:off x="0" y="2824658"/>
            <a:ext cx="2598821" cy="4119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4879" y="2824658"/>
            <a:ext cx="2597121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5546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518984"/>
            <a:ext cx="12051957" cy="5873577"/>
          </a:xfrm>
          <a:prstGeom prst="roundRect">
            <a:avLst/>
          </a:prstGeom>
          <a:solidFill>
            <a:srgbClr val="83C937">
              <a:alpha val="19000"/>
            </a:srgb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6960" y="0"/>
            <a:ext cx="6108357" cy="54163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здорового образа жизни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281" y="729050"/>
            <a:ext cx="11681167" cy="5663511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С.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Никифоров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образ жизни»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«концентрированное выражение взаимосвязи образа жизни и здоровья человека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«стратегическая цель жизни, обеспечивающая гармонию длительных периодов индивидуальной жизни, всей жизни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Б.Т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Лихачев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образ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жизни»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антиотравляющим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воспитанием и понимает под ним процесс формирования у детей осознания опасности наркотического, токсического, алкогольно-никотинового отравления организма и психики, развития нравственно-эстетического отвращения и противодействия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пьянству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курению, наркотикам. 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 жизни»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концепцию социальной политики, основанную на признании высокой социальной значимости здоровья, ответственности за его сохранение со стороны государства , индивида , социальной группы и общества в целом и утверждающую необходимость принятия конкретных мер и действий, направленных на создание безопасной и благоприятной среды обитания (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В.Р.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Шухатович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точки зрения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медико-биологических теорий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самочувствия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психогигиена,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справляться с собственными эмоциями;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интеллектуального самочувствия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способности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узнавать и использовать новую информацию для оптимальных действий в новых обстоятельствах;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духовного самочувствия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способности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устанавливать действительно значимые, конструктивные жизненные цели и стремиться к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391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6038" y="82566"/>
            <a:ext cx="10000648" cy="8992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Ретроспективный анализ представлений о здоровье человека. Античность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903" y="1542938"/>
            <a:ext cx="8162223" cy="4560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эпоху Античности были заложены основные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концепции здоровья. 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Гиппократ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трактовал здоровье как «правильное смешение соков, или «гуморов человеческого организма», когда все части телесной природы (т.е. первоэлементы) «соблюдают соразмерность во взаимном смешении».</a:t>
            </a:r>
            <a:r>
              <a:rPr lang="ru-RU" dirty="0">
                <a:solidFill>
                  <a:srgbClr val="424242"/>
                </a:solidFill>
                <a:latin typeface="Tahoma" panose="020B0604030504040204" pitchFamily="34" charset="0"/>
              </a:rPr>
              <a:t> </a:t>
            </a:r>
            <a:endParaRPr lang="ru-RU" dirty="0" smtClean="0">
              <a:solidFill>
                <a:srgbClr val="424242"/>
              </a:solidFill>
              <a:latin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Цицерон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обозначал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как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«правильное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различных душевных состояний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Алкмеон Кротонский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здоровье гармонию и соразмерность противоположно направленных сил: душевных и телесных, противоположных по своему функциональному назначению.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97"/>
          <a:stretch/>
        </p:blipFill>
        <p:spPr>
          <a:xfrm>
            <a:off x="8393230" y="914400"/>
            <a:ext cx="1805099" cy="2247436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8507565" y="3227026"/>
            <a:ext cx="1772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Гиппократ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460 – 370 гг. до н.э</a:t>
            </a:r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4433" y="2396988"/>
            <a:ext cx="1709474" cy="2183296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0304433" y="4580284"/>
            <a:ext cx="1727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Цицерон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 – </a:t>
            </a:r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гг. до н.э</a:t>
            </a:r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9793" y="3954507"/>
            <a:ext cx="1830635" cy="2149281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8316208" y="6168978"/>
            <a:ext cx="18342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Алкмеон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Кротонский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– V вв. до н.э</a:t>
            </a:r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287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>
            <a:off x="1318660" y="3869356"/>
            <a:ext cx="8345103" cy="83114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318660" y="3060834"/>
            <a:ext cx="10626292" cy="1022684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386038" y="2580533"/>
            <a:ext cx="8017844" cy="63430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386038" y="2069432"/>
            <a:ext cx="3224463" cy="60639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39" t="32363" r="18140" b="6444"/>
          <a:stretch/>
        </p:blipFill>
        <p:spPr>
          <a:xfrm>
            <a:off x="4682689" y="4700497"/>
            <a:ext cx="3570973" cy="20343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547" y="19251"/>
            <a:ext cx="9223407" cy="51013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Роль учителя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реализации идей педагогики здоровья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8660" y="529390"/>
            <a:ext cx="10173903" cy="6400800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первую очередь педагог- пример для своих воспитанников в вопросах 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Только в том случае, когда здоровый образ жизни - это норма жизни педагога, ученики поверят и будут принимать педагогику здоровья должным образом.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должен уметь педагог: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владеть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основами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ЗОЖ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анализировать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педагогическую ситуацию в условиях педагогики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оздоровления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личном примере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показывать, что необходимо беречь и заботиться о своем здоровье и здоровье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окружающих людей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воспроизводить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 взаимоотношений в условиях педагогики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оздоровления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5006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4821" y="0"/>
            <a:ext cx="5760720" cy="74836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Заключение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5405" y="748364"/>
            <a:ext cx="10905423" cy="610963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нашем обществе здоровый образ жизни, к сожалению, не стоит на первом месте среди человеческих потребностей. Однако, есть надежда, что в будущем здоровый образ жизни будет неотъемлемой частью жизни каждого человека. Но достичь этого можно лишь в том случае, если мы с детства будем учим детей ценить, беречь и укреплять свое здоровье, показывая это на личном примере, включать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в учебный процесс, проводить тематические беседы о пользе здорового образа жизни и о пагубном влиянии употребления алкоголя, сигарет и наркотических веществ на здоровье организма. Только используя все вышеперечисленные приёмы, можно надеяться на здоровье будущего поколения, которое будет развито не только личностно, интеллектуально, но и физически.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83" t="6265" r="7753" b="5090"/>
          <a:stretch/>
        </p:blipFill>
        <p:spPr>
          <a:xfrm>
            <a:off x="4345804" y="3803182"/>
            <a:ext cx="3696102" cy="295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1682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2965" y="1191126"/>
            <a:ext cx="8114096" cy="1284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49"/>
          <a:stretch/>
        </p:blipFill>
        <p:spPr>
          <a:xfrm>
            <a:off x="2646948" y="2476099"/>
            <a:ext cx="8133347" cy="39734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351328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431" y="0"/>
            <a:ext cx="5654842" cy="66173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632" y="442763"/>
            <a:ext cx="11771696" cy="641523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3048000" algn="ctr"/>
                <a:tab pos="6032500" algn="r"/>
              </a:tabLst>
            </a:pP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400" dirty="0">
                <a:solidFill>
                  <a:srgbClr val="646464"/>
                </a:solidFill>
                <a:latin typeface="Roboto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Смирнов, Н.К. Здоровьесберегающие образовательные технологии в современной школе[Текст]./Н. К. Смирнов. - М.: АПК и ПРО,2002.-121с.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Смирнов, Н.К.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Здровьесберегающие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технологии и психология здоровья в школе[Текст] /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Н.К.Смирнов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М.АРКТИ,2003.-270с.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Смирнов, Н.К. Ориентировочная оценка состояния здоровья обучающихся в школе [Текст] /Н.К. Смирнов//Практика административной работы в школе.-2006.-№1.-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С.30-38.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4.Амонашвили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Ш.А., Алексин Г.А. и др. Педагогика здоровья. - Москва, Педагогика,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1990.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5.Татарникова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Л.Г. Медико-психологические знания учителя - здоровье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</a:p>
          <a:p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6.Лалаян И.С. Здоровьесберегающие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в учебно-воспитательном пространстве образовательного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учреждения.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7.Афанасьев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Г. О системном подходе в познании // Вопросы философии. — 1973. — № 6. — С.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98—111.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Берсенева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А.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Валеологический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 урока: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-дифференциальный подход к учащимся // Здоровье и образование. — СПб., 1994. — С. 46—48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Берсенева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А. О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аспекте в воспитании учащихся // Образование и здоровье. — Калуга, 1998. — С.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36—37.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10.Дмитриев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А. Оздоровительная направленность обучения как один из важнейших принципов педагогической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Проблемы педагогической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СПб., 1997. — С. 15—17.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r>
              <a:rPr lang="ru-RU" sz="1600" dirty="0" smtClean="0"/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Маджуга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А.Г.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journal of scientific articles “Health &amp; education millennium”, 2014, volume 16, no. 4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 ТАКСОНОМИЯ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ЗДОРОВЬЕСБЕРЕГАЮЩЕЙ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ПЕДАГОГИКИ – 1999. – С.180-182.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ru-RU" sz="1600" dirty="0"/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Тихомирова Л.Ф. Деятельность учреждения образования по охране и укреплению здоровья детей. Ярославль, 2001.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Черенов, В. А. Трансформация понятия «здоровье»: от античных времен к информационному обществу / В. А. Черенов, П. А.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Кажевина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Н. И.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Шкурапет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Н. В. Судакова. — Текст : непосредственный // Юный ученый. — 2015. — № 3 (3). — С.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96-98.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основах охраны здоровья граждан в Российской Федерации: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закон от 21 ноября 2011 г. № 323-ФЗ [по состоянию на 03.12.2016] // РГ. 2011. № 5639 (263). Устав Всемирной организации здравоохранения от 22 июля 1946 г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lang="ru-RU" sz="1400" b="1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2.4.2.2821-10 для школ актуальный в 2020 (НОШ, ООШ, СОШ)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24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588" y="236701"/>
            <a:ext cx="10746606" cy="8542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Ретроспективный анализ представлений о здоровье человека</a:t>
            </a:r>
            <a:r>
              <a:rPr lang="ru-RU" sz="2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Эпоха Средневековья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05" y="1443790"/>
            <a:ext cx="8672219" cy="4389120"/>
          </a:xfrm>
          <a:ln>
            <a:solidFill>
              <a:srgbClr val="C9E1BF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эпоху Средневековья претерпевает трансформацию античная концепция здоровья. Человек воспринимается в первую очередь как образ и подобие Бога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это время появляются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Абу Али Ибн Сина (Авиценна), который развил теорию о существовании двух независимых истин — веры и знания. Он считал, что развитие знаний о здоровье человека в условиях того, что они не вступают в противоречие с религией, не только возможно, но и 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необходимо. Вместе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 тем, в Средние века доминирующей является теологическая концепция, которая гласит: здоровый человек –истинно верующий, дисциплинирующий собственное тело.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7347" y="1090943"/>
            <a:ext cx="3005470" cy="4222202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541962" y="5422021"/>
            <a:ext cx="36500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Абу Али Ибн Сина (Авиценна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(980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088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17909"/>
            <a:ext cx="9697453" cy="7194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Ретроспективный анализ представлений о здоровье человека.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Эпоха Возрождения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049154"/>
            <a:ext cx="7719461" cy="553452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это время на первый план выходит человек и природа, религии отводится второстепенная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эпоха характеризуется тем, что здоровье человека воспринимается как здоровье «тела», и не в смысле «организма», а в своей целостности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Леонардо да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Винчи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утверждал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каждый человек сам ответственен за свое здоровье и хорошее самочувствие. Психологические установки, эмоции напрямую связаны с самочувствием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говорил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«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междоусобный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разлад элементов, вселившийся в тело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сцеление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«не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иное, как восстановление нарушенного согласия между элементами тела".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416" y="1559293"/>
            <a:ext cx="4224114" cy="4129237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556859" y="5733316"/>
            <a:ext cx="3185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Леонардо да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Винчи</a:t>
            </a:r>
          </a:p>
          <a:p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1452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1519 гг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857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733" y="52939"/>
            <a:ext cx="9298004" cy="873493"/>
          </a:xfrm>
        </p:spPr>
        <p:txBody>
          <a:bodyPr/>
          <a:lstStyle/>
          <a:p>
            <a:pPr algn="ctr"/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Ретроспективный анализ представлений о здоровье человека. </a:t>
            </a:r>
            <a:b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Эпоха Нового времени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009" y="1641107"/>
            <a:ext cx="7546206" cy="397042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переходе к Новому времени роль человека индивидуализируется и абсолютизируется. Таким образом, человек и его здоровье продолжают оставаться в центре внимания науки. Здоровье воспринимается как наивысшая ценность.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 утверждал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– это «основание и опора всего, что только могут дать спокойные и желанные условия жизни; когда же нет здоровья, то не остаётся совсем никакого места для какого бы то ни было удовольствия»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2205" y="1068405"/>
            <a:ext cx="3776120" cy="4676720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989996" y="5745125"/>
            <a:ext cx="2313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Томас Мор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(1529—1532)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64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9351" y="117910"/>
            <a:ext cx="9678202" cy="7868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Ретроспективный анализ представлений о здоровье человека</a:t>
            </a:r>
            <a:r>
              <a:rPr lang="ru-RU" sz="2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000000"/>
                </a:solidFill>
                <a:latin typeface="-apple-system"/>
                <a:ea typeface="+mn-ea"/>
                <a:cs typeface="+mn-cs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-apple-system"/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-apple-system"/>
                <a:ea typeface="+mn-ea"/>
                <a:cs typeface="+mn-cs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Новейшее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время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503" y="904775"/>
            <a:ext cx="11839073" cy="5832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Новейшее время характеризуется всесторонним подходом к человеческому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здоровью. Оно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рассматривается не только как физическое здоровье, а еще и как здоровье психическое, духовное и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социальное.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уставу ВОЗ, «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отсутствие болезни как таковой или физических недостатков, а состояние полного физического, душевного и социального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благополучия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не только отсутствие болезней и физических дефектов».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74" y="3162585"/>
            <a:ext cx="5656372" cy="337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18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120" y="0"/>
            <a:ext cx="9273941" cy="48848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понятия «здоровья» отечественными учёными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1" y="1164657"/>
            <a:ext cx="7498080" cy="48992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человека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континуум (сменяемость и протяженность во времени) естественных состояний жизнедеятельности, характеризующийся способностью организма к совершению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поддержанию гомеостаза, самосохранению и самосовершенствованию соматического и психического статуса, при оптимальном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и систем, адекватном приспособлении к изменяющейся окружающей среде (физической, биологической, социальной), использовании резервных и компенсаторных механизмов в соответствии с фенотипическими потребностями и возможностями выполнения биологических и социальных функций. Отсутствие какого-либо из перечисленных признаков означает частичную или полную утрату здоровья. Полная утрата здоровья несовместима с жизнью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(Колбанов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305" y="1331941"/>
            <a:ext cx="3231137" cy="4000456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508148" y="5332397"/>
            <a:ext cx="4742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Колбанов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Васильевич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1967 г.</a:t>
            </a:r>
          </a:p>
        </p:txBody>
      </p:sp>
    </p:spTree>
    <p:extLst>
      <p:ext uri="{BB962C8B-B14F-4D97-AF65-F5344CB8AC3E}">
        <p14:creationId xmlns:p14="http://schemas.microsoft.com/office/powerpoint/2010/main" xmlns="" val="150704465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2034</TotalTime>
  <Words>3172</Words>
  <Application>Microsoft Office PowerPoint</Application>
  <PresentationFormat>Произвольный</PresentationFormat>
  <Paragraphs>242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Crop</vt:lpstr>
      <vt:lpstr>Определение понятия «здоровье».  различные стороны этого понятия. Медико-биологическая, психологическая и социальная сущности здоровья. </vt:lpstr>
      <vt:lpstr>Актуальность</vt:lpstr>
      <vt:lpstr> Нормативно-правовые основы обеспечения здоровья населения в РФ </vt:lpstr>
      <vt:lpstr>Ретроспективный анализ представлений о здоровье человека. Античность</vt:lpstr>
      <vt:lpstr>Ретроспективный анализ представлений о здоровье человека.  Эпоха Средневековья</vt:lpstr>
      <vt:lpstr>Ретроспективный анализ представлений о здоровье человека.  Эпоха Возрождения </vt:lpstr>
      <vt:lpstr>Ретроспективный анализ представлений о здоровье человека.  Эпоха Нового времени</vt:lpstr>
      <vt:lpstr>Ретроспективный анализ представлений о здоровье человека.  Новейшее время  </vt:lpstr>
      <vt:lpstr>Определение понятия «здоровья» отечественными учёными</vt:lpstr>
      <vt:lpstr>Слайд 10</vt:lpstr>
      <vt:lpstr>Новый этап развития науки о здоровье</vt:lpstr>
      <vt:lpstr>Учёные, внёсшие вклад в становление и развитие педагогики здоровья</vt:lpstr>
      <vt:lpstr>Учёные,внесшие вклад в становление и развитие педагогики здоровья</vt:lpstr>
      <vt:lpstr>Сущность педагогики здоровья (по Н.К. Смирнову) </vt:lpstr>
      <vt:lpstr>Объект и предмет педагогики здоровья </vt:lpstr>
      <vt:lpstr>Цель педагогики здоровья (по Л.Ф. Тихомировой)</vt:lpstr>
      <vt:lpstr>Задачи педагогики здоровья</vt:lpstr>
      <vt:lpstr>Основные методы педагогики здоровья</vt:lpstr>
      <vt:lpstr>Связь с другими науками</vt:lpstr>
      <vt:lpstr>Подходы в педагогике здоровья (по Л.Ф. Тихомировой)</vt:lpstr>
      <vt:lpstr>Описание подходов педагогики здоровья</vt:lpstr>
      <vt:lpstr>Слайд 22</vt:lpstr>
      <vt:lpstr>Учёные,которые предложили о обосновали принципы педагогики здоровья</vt:lpstr>
      <vt:lpstr>Принципы педагогики здоровья (по Л.Ф. Тихомировой)</vt:lpstr>
      <vt:lpstr>Слайд 25</vt:lpstr>
      <vt:lpstr>Технологии в педагогике здоровья</vt:lpstr>
      <vt:lpstr>Предпосылки возникновения здоровьесберегающих технологий</vt:lpstr>
      <vt:lpstr>Сущностные характеристики здоровьесберегающих технологий</vt:lpstr>
      <vt:lpstr>Виды здоровьесберегающих технологий</vt:lpstr>
      <vt:lpstr>Слайд 30</vt:lpstr>
      <vt:lpstr>Средства здоровьесберегающих технологий (по Третьяковой Н.В)</vt:lpstr>
      <vt:lpstr>Средства двигательной направленности </vt:lpstr>
      <vt:lpstr>Оздоровительные силы природы</vt:lpstr>
      <vt:lpstr>Гигиенические факторы</vt:lpstr>
      <vt:lpstr>Требования к организации процесса обучения в соответствии с правилами и нормативами СанПиН </vt:lpstr>
      <vt:lpstr>Критерии рациональной организации урока (по Н. К. Смирнову) </vt:lpstr>
      <vt:lpstr>Что такое здоровьесбережение?</vt:lpstr>
      <vt:lpstr>Модель здоровьесбережения</vt:lpstr>
      <vt:lpstr>Понятие здорового образа жизни</vt:lpstr>
      <vt:lpstr>Роль учителя в реализации идей педагогики здоровья</vt:lpstr>
      <vt:lpstr>Заключение</vt:lpstr>
      <vt:lpstr>Слайд 42</vt:lpstr>
      <vt:lpstr>Список литературы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Педагогика здоровья: сущность, подходы, принципы, технологии.</dc:title>
  <dc:creator>Пользователь</dc:creator>
  <cp:lastModifiedBy>Хабибова</cp:lastModifiedBy>
  <cp:revision>123</cp:revision>
  <dcterms:created xsi:type="dcterms:W3CDTF">2020-12-14T10:35:12Z</dcterms:created>
  <dcterms:modified xsi:type="dcterms:W3CDTF">2021-04-06T05:48:15Z</dcterms:modified>
</cp:coreProperties>
</file>