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E772-BB8E-475D-83A2-B4486D5AEFCB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4729D-122B-461D-AAAD-3C6177577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dw.eweb4.com/wallpapers/5678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Моя Родина – Россия!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mages6.alphacoders.com/408/408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749605" cy="4358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99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4680520" cy="38164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мы Родиной зовем?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Дом, где мы с тобой растем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Солнце в небе голубом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березки у дороги, 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которой мы идем.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сезоны-года.рф/sites/default/files/images/shkolnikam/Russian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708920"/>
            <a:ext cx="4706125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2322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Родина!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слово с детства знает каждый. Родина – это место, где ты родился, где живешь.</a:t>
            </a:r>
          </a:p>
          <a:p>
            <a:pPr algn="ctr"/>
            <a:endParaRPr lang="ru-RU" dirty="0"/>
          </a:p>
        </p:txBody>
      </p:sp>
      <p:pic>
        <p:nvPicPr>
          <p:cNvPr id="27650" name="Picture 2" descr="http://www.pravoslavie.ru/sas/image/101796/179698.b.jpg?0.79832779755815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6357814" cy="3974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7"/>
            <a:ext cx="7848872" cy="25202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Россия – самая большая страна на свете. Границы России проходят и по суше и по морю.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Наша страна очень красива и богата!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belbeton.ru/infoimages/00002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6130355" cy="396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просторах России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data:image/jpeg;base64,/9j/4AAQSkZJRgABAQAAAQABAAD/2wCEAAkGBxMTEhUUExQWFhUXFxcYFxcYGBUYGBgWGBQXFxcXFxcYHCggGBomHBcXITIhJSorLi4uFx8zODMsNygtLisBCgoKDg0OGxAQGywkICQsLDQ0LCwvLCwvLCwsLCwvLCwvLCwvLCwsLCwsLCwsLCwsLCwsLCwsLCwsLCwsLCwsLP/AABEIALEBHAMBIgACEQEDEQH/xAAbAAACAgMBAAAAAAAAAAAAAAAEBQIDAAEGB//EAEIQAAEDAgMFBgQDBAoBBQAAAAEAAhEDIQQSMQVBUWFxBhMigZGhMrHB8BTR4SNCUoIVFjNicpKissLxQwckU3SU/8QAGgEAAwEBAQEAAAAAAAAAAAAAAQIDBAAFBv/EAC8RAAICAQMDAgQGAgMAAAAAAAABAhEDEiExBBNBMlFhgaHwBSJxkbHBFNEjM0L/2gAMAwEAAhEDEQA/ADCFsVCEe7AuVL8IV7mpM8nS0Qp4riEXQrMO8hAPoFVmmUHFMKk0dAKZ3XCiaU6pThsW9ukkcEfh9sx8TQfmouElwWU4ssfgxwCGZg4cLJxSxdJ3AFXNpscp62uR9KZXRp2WqrwJVuXgVRiWnKbXSLdj+BKcYCYm+4/mhMbLTvCpxGFfJlp9PyVlDFQMlUS33C16Ut0ZdT4YP+KKl38rWL2eR4mHMz3HUIMEp1FPgm5SWzGdMjeiW5UmDir6U7yUrxjxyDimGlSNNqEZyUpKlpK2XmkFA4cFRDuKta4LtzrKDhQtOwqNmVvJKDnpVsKheyAe59EPVCZ1KNtPNRfSm1uPRJHqU3sNLA63FclWNolMm4UKQohXWRPgl22uQanTVjqYVrmrI1UMs6RbHEpDVJjROisY3hwWo9f+v1UXJu0VSWxVWwzHEFzQ4tOZpImCQRI8iUg232OoV8sTTgknIGy6S4mSRrLid+ptddOJ3jl+qzu+OiO2nQ/gLTvUcP2v7N13hrqMvDWhgYDlhoETr4yZPDU8TKzsrSOCcXODXVXFje6OYVWNJdLiGtJy+EGY/h0JXqbGIfFYGm8OzNac7crjFyOE6qrwrVqXJPVtpYh2h2hZRZUeGgljmUxLgQfCDmlpNruP+XSbNKe0qbmtcXZcwmDEjrlJAPKV5tjtj16tRwo0qpBdUH939m8sYO8JIOUXIMXDgJgL0Ps9sNuHoMp5RIEuNjLjc3ACOPJOUntsLKCSHfdlYVYaiiXonFRbxWjRbwViwLgFX4dnBR/At5olSzrrYaQKNnN3FTbhi3RxVpqLRchbDsba6NVM1gqCJUTRO4oUg2y4uB4IWvhWnVqk6k7eFBpPGEUq4A37gJwzmHwSOW4qitgM8uaIdvbx/wAP5J608R5rf4IatPon7jQrxpnK9weCvoUTwXSVcBmvbN7H8iqWYSNWlN3rQqw0xfSba4WEpi7BgrX9G80mtD6WLoUmtRVWll+/RL3YqSG8pPCxIN94sV5ub8UjBuKjdfx7miPTNpNsLa5X02FLsPi8x1Fvi87joIkprTMiR9hBdZ34uMeaHji0NNm2DQD75LTALE8PqoBxzR16Rr+fqsBtrvN/U+SjHhtcsq/CLabvv3++qkQFQ06x1/T5q6lBW3A2QyoqqBVZdPvfoiiyRA1CgKJ043HRNka5FgitzYDibQD5ayVJo5K6kwwRfTX0581B7bAnj9Ij1UVLU2ytUiLtT96krTiFhb/1/L9+q1hWyS7dJ/0+H0sU0E2xZNIvphTyhapUzrEKwsK2422tzNNUyvKNwjotZVc1itFJOKLLq2mCdyNdQI3fP6LA2OHul1naSprORWGnyV/efd/qtiodyS2PSB4O8LUhMGOO8D1V1PCNdqAEjnXIyj7Cd4HNRBT2tgbWiEC/BLlkTOcGgRsFacwK11GFHITpCawFJEcVU8A6q+pRcNWn0VJ6JkIzTLaEq9tUjcqwOSsa9BhTLBigsGIBUCRwWoHBCkNbL+9jcoPxcaBbZBsfI/Q8lRiGjSyzdTkWPG35K4lqkBYtxPO/MalLsTVjx2AynyJIkmLR4ZTEXIa6YnXrpfj+SB2lh8rA2C4NdBE/EDI0m+4weC8Jxjplkf6V8djY7tIX4Ay/KCNCHkcQIEEXmSU92VVyjxb/AKSBE7oCTNDKZfm8IcLGbNyiJBjT73o/AOzNBBsDA57955+yt+H6e7bEzJ6dgzFVIOYGwg+QIJHpPqsqPEGAREEjnA+UBQxNOGmRP0MGN3HeoglwAJAvJ8r790NK1TqE9K9LewI7xt8ok+pETb9QLIjCOgEneUP+GLne97/9RJRxpNAib+33+S14m0tT+0Rnu6LQ8bvMaT+qrZW8TQDuvxFzqD0N+Sp7sj73/movAGthaZ0Em99PfihmqfDphhcf0Lw/K5w1h17aCASBfQT7Ko/BGlrTuIi6x5Ocn+IEdCLTzMH2WMq5mN4yL3FiBPpf0SJaLY16isNlriP3pDZn+GBPAffU5jQGgC4ga798nrwQFMEtaYM5WgN4SNDunQnqRuUnMdNjw87bvdPiFmOGvFuaxxEpXWxPdtz1HBrbDM4gCSQACTxJA81TR2gx5lj2kZi0QRdzZDmjiQQbcluWy5MrdsetyrffDgkOH2vTdVFFpLnw6Q0EhuWLPdo2ZEcUVUxrGmC9oPUcY+idUxbGoxXELZqNPEK8Ujw+/NaLCNw9Fk1RLUyg050I+S2KDhuBVucjVqtovb0KDk0FJMGDOLSOivoUoOp80WKjePuq3YkcEmtsfSkTdXaNSgXOaTZwjmUSarTqFAsYeC5bBe5UG858wqqg5FEHDhVuw3AplJCtMpp1Y0d5FEMcHfE0dQqX4d40M+alTz72j76IugKyyvhGgeEE8ksrNM/C4eRKaOqdR0I+qRbX2x3ZcLuIFiWjW5POBE2QU9PJ0o3wF0sPyKqdtLCtf3bqrQ7SCRY8CdB5rgdpdra7nHu3ZQTaBFgdePNcxVqEu+IkmbgCT671CfVW/wApyhR7Oza2DJyiuzMTAHExNuI56JTj8YCTBDo/hnTmCPlyXkz9qGhUBaDmaSJN7XE8JE2TDDbdqPLgTOUT4gP4RpvAIXn9Z3c0apUXxOMdzu340scM8lsAADr7G5VuPrslhY8EVNRxcw/EB/CZEDcQRuK4M7YdWOWGhwkMmTmdAlvKRm9uMLP6SfSqkvhoaHEiAQHua0vA1/haDv1jVQx4n23CXP1K603aOxxL4nNEumAfFodQINoI05c1JmMDBrl+FxvNjwA0iNB6SUkr7cpVXNp2cXFjg5sQHb2mRaR7TwTWm1oEGCQ467xlLtBcQJE8WqEpaIJJNf2VStjCvtWk6k4NeHS0ubazm6ETpIPCNY3K/ZuKFU5xFy1oEH4y0T/KLnzhefvxlPvK1OkyCM5I/lIJZw1AIAiw4KtmMqmqymXhrWOaDDpHwUx8Iu7QbtdF6mGbbTa+/tkJrbY9TwjXfEBDSAGzfM0OJDuRM6+wRtTD20vwGkKWzabXUm1Gua8ESHwGzc7gBEQRpuRzaBnWRqvSjpqjI9QnbS3AEwfW+9bfSdFgN4v0uPZN34abggH7sgS4AkE2O7pw5/ks+aShz+5aCcuBXVpFrmBohuZsi8AEhmbSw8QBjjNrq7MPEYBgu9QSmTqHeUDc5oOU3s4AxvSbFVGGlWcwG9bNYEEfs6bnA8IaCOohTyx1x1RdDY5aZUyxsQCeR1sAXXtvsTxR2GoZpdmuTyty9EHh8Kc4ZNrEzcAAyAPP5FOqdICwI529LyqdNCUavhC5pJi/aOzG1aL6TzDXiPCS0+x/TjIXn/8AU7EUWmox7MtJ1V7BmrFzGhsNDQyA5xyy615NyvQNrY3uGPqluZzRIaCB4Zl0HSddbaSQF5V2g7aVsTlfTdTospNY5jGVC2r3hBY7K4t/aQM9gAAIJ8VlbJkj5JRic9Tx76FbM0gu8bJnIS+o0h5JADg7M5wBcBE7tUXTw9asXVRRxDc5khre8BdAzOzPc0kk3PMnyng8DVxTIpUWve3xF/xVMtiSQ52gzMIGW+bfIXRYzsZXb3ZpfiHZ6bHvztwAe15bBa4VajXZgGtmR1vKhC2txmlZ67+KPA+k/Ra/Gnl6ELkH9vY0Z7jX0CgO3rt9Eagax9PZPa9jr+J2f4wnh7fULDVdwHouOq9tao/8TRMxJNuqHHb+sP8Ax09dPFPzQUk+A3XLO0dB1A91Hu28CPNcQ/t/X3MpDqHH/kov7f15s2l/lJ/5afqmuQLid13Q5+qg6idy43C9uapu6nSc0XMNg875oCvxXbkGm4so5XR4XF2ZuvJJLNpuw0mdS7wxJAnSTr0lWBrl5Zisa6o4Fzi7jJ3xaZOk2shKfaTEMqCKj+AMyA21hOv/AEskev1P0j9tJWer0sSxzi1r2lw1aHNJEa2V2Q814jh9qVGYgVGOOYB5FrtlhFj0Pv6ddhP/AFJvTY9jZAHeuzASb3aNBbKd9yRaFox59SESTO4xr8jC4k2G4TfovLe1OIJkOJk6kkB38zdT5cV321u0NMU5YWVBHibIdIIMac15htWq2o5x8QJ4kEXnWRZSz51emw1SEFeuTlFhH727UxIRVOo01GwbgyYB5yLcgUvxL8rjIg6es7t/VX4eqfA4nw6TI0uNN+9JLgUqxcvqEEHMbtzczumwHsmWzGzVI0LGlpFjJ3G0iEppn9ubAkSYBiegGkD5C6Z7OtWccoEtIkEEHpa3n+qXJ6a+Bwuc4NFTOCW5tNHObeYgRMSJXYYqpTdTawHwloh/8WVuUHmco6CeK4HHOJ7x1y2QAd0XXW7KrMdgKJOrM7TAOgdroN2W6TqI7J/fBWGyYF3YZncIabhok3AkXmZF/ZE7CxzmOf35eatQtazM4mSA+GydJc4Cee7euYQNC10kEBwJ3SNAQN+/0RuPe6llvme2DYAmWmRI0tAtyQviLFjKtw3Ze0G1qOZha2qKb84MyMrLZTYQTlPV3RUYWuX1nNPifm8IEN+EjfpJAbYK/ZOIw7KtSgG5agdiL5TBYA+xv4jk8r8rmYLFUQKBpCn3rTIYXDxlk6OMTblwjiu2g/S939/IuvzeT0Hs+5zcKBkdTa1gyyZzOcCTA5TO4X0T7C1DG/73ffFed9ods5qjHgywgEBhEttDhItIJPRBbW7Y1HhzWOyZSCCDcAE3J43GvBbYdTFOqM84s9WFYTEiRqJv5hC46lInmCfLeOa8Yo7TrVzJquzyBnBggkidNPLgu97Ldr6b6WSvVirTJa4n94AAh56z6hUeSGVOE0Krg7R1Da5YwtsXA23Ag3B1+yue2pnZUewCWvPfEAkD9ynUbMQAS8HnLvOlm3fEXEnIfgEDwQ6ARxa4bukcwtsbdqGahDWBrKrSbwRmpEG02ktEqEM8Z3Hx4KvG1udRgqLgyAbkkknjO7lu/NTxLagachAeWyMwJDdLmPvquGxnbDFNL2tZTaG3JgzAdprebiwm/JdE3tY4sYRRbTsHFpJMOEEzEb4txFzuVP8ANx48atk3hbkzg+1oxXefh61V8l+Zz3BwZ4y1tNpaDk1BdGWYEjgRaLmBuJw7KFU1nZmuOZ9XKykWsIdDA4MDgBN4JN4DZ6bbW1xVLXVy6oMwysc0FrS6D8EajdvEWvqLQxFGo7E5m5qlYAZngP7prblwa5sQ+GkgyLNMTKzLrMfO/wCtD9vwcnhcQwtqtY9zK7+6ZTy1NW5hIDnAHOASyAQNBpMucLgcQ3OyhisM2m10ftqNPvpc1r3Gr3jXOzy+/iI4WUth412zWPextOrUDGgd6wOaIId4IAcJME31a3guTx+2q1Wq+oO8ZmMltFzqbA6BPhYIn3011VoZ1JbAcD0xuzImDqdZE9fhVFXYZIIz+rQd8k6j7CIbiuTx1a8fREMr8z5/qvn/APLzLewibEbCrEyKntHCd61V2NXtBadZmTb01jonvfrBV5p1+I5vh+yO0o5ersXEnQi0QM1ieN1jtmV4JdRBcZ+HLv8ANOMdXxM/se5IgSHOdc79Gm0JjTrzF+cW+iu/xLKknS+/mKoo5Kpg6zKYYym+5BNnO1iZyjQIfaLawJpik9xblHga97Zto5og8fXgu3Dui2HlQXXfm1SVu7HWyo4Wi80wWumQ6XAgg5couAd3iHrKV0KzXwQdM9rXMNk9NPRenm/A/fND1dn0XfFSpk82Mn5J49bDe1ydLdUebYSqJcHEXEDQwJMgmekA8krxZAdI1m9h7AL1SpsDCu1osH+GW+7CEMeyWCme7g8n1Pq4rRj6/Ene/wBP9grahJhMdnYwmM0ZfIXsFvENDRcTaITtvZugHBwe8EGQC5pE3EXHHmku3KJYYaPP39VJShOX5Cqeo5TauHyukmeAvMm8KbGfCPEC4wIuCNPKL8eiv2nVblvfl5pQXzE6T7DVenC5RVkNIxwYc6qcrj8IzaxfiQCNbxYddxWGpFtc5XAE2JkEht7x9fsDbNyZqhjVwyut4baX3kncEu2jjJe2HudBa46AA5QYB9deUaLtLk2gJMq2ozKXAOnxGSDbU2j73pph4bs7MHXOIIjSP2QEE7zvSnaZmpuEuPEi4Dtf5vdG1hGAb/8Abf7Yen+arptJDodbBBbTbmgv+JjSDmjfciwHL3m6zH03teSXzbxCAQZk3vHL1RfZ3HUadLvTeozMIuGiZ9ZEe6W7dxHeZKjQQwttAgCHFp9SD7jcs0IvuPYU6Y4igX4d7R+2fQfUeQLOnCVQ6/HO0j+UrhhXc10gm1hyHBdb2Ww4e0kuJdRpYl7DGrH0XsdTJnc94cOr+K5j8MB46htYhrSC503Gk92I3m/AFaYJJVyPdnWdnXzSc57XDRoneRJLi06R4RPlxVNfEBweGibi9gSBY+/zSSntCpdxHxOk2MaWAE2A3Kba7gDz9vyUni/O5AuxxQqU6QMTqCd+kbo4T6qTKZdD8xbmdJFtNOotHolLS5x8OY9BfnZH1MPWGaA4gRpxsI66ISjXk6hvtDEB7HNkAjeZMwCRb1CPpYZz8IwPqeOo408wu1oaRUENNy4nuxrfKFy1djgTIcBzadIPEa6i6f1K5bs/C1HGcuJquniRS8I9QBylJCGlVFjLncaUKDQ5z2vBzukl1yAIIaJ0Ol+XQhbtIVXGWQY5iYG7Sw/JKDtDxeF0iYu62u8jfC2MU6ZGgLgTvO83MWWfsO9THlK9g5rSIdUBL5mLy0xYEzf9Vt20Izfuyb3F+BP3aVB2MgGRJANr8NY8/ZCNcxzcxMnPeZAvE+X5p4xXMkBOuCzaVcOpwTmt4j4rxeG5RG6PVCbO2bWDAWEsa7xAB5Gu+PJS2tiAKmhygizdDxzSJIMaJjQfmaHOL5O5oEDkb6oW4QVeQwSk9yeI7RPzHLUpug3GYaQQPuVmE7RF4gva54PwtdEt5G4n8kIaez4NmcrNn2CvwzsJBDDuvET7AFc8GNLj6HRxU+TW1+0mUQw2iJkm9pk7xc+yCHa8lkGQ6NQdfPXghMbRwR3vGuk8P71uCTV8NR/ddU8w38wrY+nxNU0CSaOrodrGuIc50Q10y2fFu04j6oSj2j8dQ5iBAAM8NTymSuXNDmVOnhxvJ8gnXSYkRUTv9k7dL6WY1WgyZkxG+82/RHu2qQxpFamXHW7fPLx840XnFHBPddoc4b7J7hcG8Nh9MH+SPmAFnn0mJO7Q8UdNiu0DKbSXVWuInwhpEkGDlkwYKqqbfp5Q9uIZDgLFkkExYjdG/wCS5raVMZfFSJgnlFxvQP8AQzyA4UyAYgF0m+m5LHpcFW3/AABo7DEdqmNYAazXOJuWMMtAjdI9wfoq3doaJphwxDw4u18QNpsWxAPOBPkuVdsSoI8IM8/mjsLsBwDSXtBJ0ud/unWHAuH9F/oaNnQYfbNNp/tXVCINg42ItcDTjJ3K6vt0VWltRrxf4g0wR0FwfLzUGbENKA58WBEBvD2uVDFNZTF3ucZOmVo9hKWXbTrey8brYCqYvCVCGOYQ52ksyx4SRe0cOpQWM7PUnD9m94NxBDXAHraZ6ol+LawB2ao48C4wbRcdboLEbfeRDWga73T80Yt/+LE2fJHC9nGy4uzPJNrNBaLuJ1dM2buPqianYvMGlrwHZG5iQ4mR8TiAbE8FThNtO8WabHdJ5EX3aFG0u1AaG5m3ytzQSDJmfSy6WTPvX9AjGPmyFXszh2tp95Wu4ggtaTPgaMovaYmUXQ2PhDSbQ70vDXvqwSA4lzabN0QAGR1PqY7bYLGFrxrBzTuAO7TVEUMa8jMTTLTMETciJF+oUnnyVu39/I0Rxx8KxFR2JhaZzMLnTAAz0414wSJsjMf2eNVrAKVVrW5mggU3NOZ7nm5e3+Ip7sXE0M4FVrAczcuX4Zm82kdV0dKlTAdDCBI/s324QIcNIEQEe5J7phcI8NHFbD7OvoCsdQ6hUY1sMBLnlvAmNDvQ9LsGx0udWIzHMW93ETfLc7tF2GKa1waC6uMpJb4oudx4t1Mc4VTMVUggwf4T4ZIMfF4dRHGE3cyNbSJvHH2Oe/qDTIhtU+cH8vsreG7Bmm4E1g5oMxkHGYJzaJ1Vq4mCab4cZ+M52gzIEEExu1t7LZY6pl78y4AeFv8AZl0alggnzkaWm6DeWvUB44PwLX7Kqd67ualNuk/s88+cR6Jlh8Pihfv2f/nZH+4FGNoVw17msDgMuVoMa8v3d0dCjIewS5pBIgtbLiCYtbWLrPeTj+kL2fiLT38AGqCeP4UxHCe8Chthj8uFBqMLu9qeI0TlvSfrSz8o158kxr4tzYAaZMayOWnloluN2oLF1I5musTIhxBaS1x0sSOhQhm0tp+3sCUFH1Mh+Gc4Q59A9cFb17xFM2a0i7cP5YSCeNu9VbdqtcdDG7SDGu6Y19CqMV2hotEuDiQ4NAm+Y2tNt4ulWWb2AoJcv+Q49n6JuadIGd1Fw+VZaZ2Xw+6iNZ8DXtve/wDbqqvtGi2nnLrabrOmMtt8ql+MOWaRD36nMXMpjW8xcW3aplkm/H1G0fAsPY3CmZp1LwTd8k8bvKl/VPC6DvgBa0fUFAbLwb3jM7FGpOpY94DbzlEnST1TMbJbvqVJ/wAT/wA08pyR2l+F9RQeyNMn4iOgA+im3slSAgOOszAnpoulFBbFBez/AI8PYzKTOF2l2PBPgNunqq/6iMyfGc2/gu7dhlMYa2qKxRSpDa2ziMN2IpCc0nwu/wAx0Pkq8N2IaC+TrGXla679mGHFTbg0NCOEOxez1GkwNLQSJv1TCvgKWXKGhMO4A3qLqQ4orHH2Ac5idisdY6cEO/YTJmTpxXTnDDioHCjikXT4/Y6zk2dnmz8Rjgj6GxKYLTe3NOfwo4q5mHCeOKMeEdYs2tTa4TwC4jadO69A2zRDaZdwXnmPrFxN1k6mEbspGQnxaENLRWYiuZWA2CmtkcboNgnmqq1GXKyk7xEcFZSu4jgltptnA2IJsOaZuefwrANQ9zvUAT7BJ61czbdxTPvf/bB+8uLY6AH6p3sh0zeAG+89U5/p2pTDWg8zpdJ8E6W5pQ+MrHcsyVzdhU2jstnbVNUeIRka51rSSeWqgztNA+ATfjySfYVUim8utLHlvMsbmPsklHFEnnOissKG1s9Cw+0nGCRY7v1hX1drNb+77/ol3eOZ3bRHia0/5gDCC2zi6jTBGhjTgnliW9MmsjOpwm0muBhxGgjcR6pg8OMHNmH0Xm+F2k/Nu9F2mxMRVqMDstpI9EuPE5OhnkpDPF1X2znNcXNzINoJFrpXiaTHOJLgCTe7dY58lGptFxdBH2EHtTEBtNtTc5xH+WZ+RWbIm5bKwt6luF0tnC8PdPGWm/ohsfsHvGuAcA5wguLQfqOXogqO0aeYRAnfz0W8Y94nLVc0zpmOmvySa4xlvGhdEX4MZ2RYMpFR8hoBswteW6OexzYcdPQcE4p7PAF4JOpDcs68Op9UuobZDQBJcbySfvcrm7aBESW8y0EdSAfktHdjJU0/oUW3AVT2cxoIAInWHOn1VjsKN7qn+b82oCj2gbA7y3AjQ84kwimbYoET3jfUIVifI2pjk41aOMSAYtEUcWvpngo8VZrGxxSkzEhL24gLYrN3qbgvYop/Eatrq+jUKUNxDAps2kApPG3wiimvLHj3CEIagQNXH87IZ2PQjikF5ENxUUHuSg4qdJURiyNbp+yxe6huHIikSUi/pNw0AUTtN67syZ3dihvtqplpk5c50jXXUryra1nOynwny9l3lTGlzS0zcQVwO3KD5cATYn9PVZs/TyrcpDKmKXaqxgv98CgnOdIV1PFkuAMQscsbK6kYxvjI0nl6Qi8KZe682KX/AInKd0k2RWFxYDnDlJ6qeSEqDaA60wRz/NOKODIwrP7znu9WtbP+lLGPD7TqYE+id16ZDWtnwtBAPHT8kmWTVLgaPDA8PVLQBAIHrzQ+Kwwa4ybblLTpN1a9mYtaJvAB62QinewBnWwxYacEQKFRuXge5fn/ANTnIbsXgWvxTTUgsbLjwsRY81fhMaKhqAD/AOW/EPcY9neyK2a2kx1JxcAwkFzY4GwJHMKmPJoaUvdjuNrY9ExGyKDqjSbQA4AEj4d3uPRCdo9m06zOBBm1tbEe5VzMfTqFrmkObNyN0tMfRE4kDKY3r01jTtGVyo4/B9kC9/xZW8tV32zsEyjTbTZo0eZO8nmluBBaZlNG110MShukCUtQIzZbA9z9c247uMLm+0+zhOHpNsHVHcYkg6+a7HvAkO2iDXo/4apB593Y+seqE4RS48hi3fPgV4zsVTImm9wNrGCODvaUZX7NCwY7QAeLXmZXSsggHjdTyBHJ02HIqaEU5ryecY7Ybw8CPEDMx8QbEkcvzVuF7P4gguLCWnoOjhvM8F6HkCj3XNZl+Hw41Mp35LweYnZtR7hTawgmwGl4k66aILF9n8Qx0d24W5n0heutoqNbC5jOYiyaPRRivUHvN+Dgi3ksDlUcSFA1l7dvyedpQWKy2KyB7xbFRCghwqhS7wIFlVWEjilY1FzqoWByGIUXPXAoYNeAtOqJd30arRxI4IaQhznqvOUGMZOjbbjaD0UDVJ3pkgNDBtVbqBjgZAM8kLRcOqNZA4JZUFJiHH9n2PLi0lpJkdVylXZlUOjI63Ir01sFQD2zuWWeGMuNi0ZyXJ5a3Avc7QiJNwdymMM4FxIubTzXpxYyNByXNY+gMxlu/wC/P81g6pSxLnY0Y3rOT/DZZzg8gN8onG4qo+Q2csyOkAR7e6cVKAe+BIHHlx6LMdhWh7GNIjLpzJmTztPopwqUO5Md2npQlNMwNSRc315W5fNTwNE3fMFhkN55SW+jsvumeJwzQQ8WhwERAOknormMBbIF3z9WifvepyzUrSHjj33FGFpmm0EmCWOkDjkIAPP80PTpOJgGbkRvlHYvZ1Sm0ueS6Q4dJEDzV2z9lPe5tQWl5JjcbH11K0Y4OToSUklZ3GyixuEYQ2Dka07ictpPufNPGYiW6WXLd07KATP62TVmKIaRvXqxwtUYZZUxka4WNxHNKG1nFbfVdF7K0oqKtkoycnSGxx4A1Sg45zsWwuADcpgHWPgJPUuHos7iQSTAzATym49ZQ2PpMFceLxCmLcu+om3rHmsEsmp8cP8Ac1xhXzHtDEPY1jgSWkwW8Ad44dE2biEgwVTK0QZHAnSCd6s/pAAgaSJA5quONpCTe49GKW/xaQHFuP0WMxB4rSsBnec6EYtTGJSFuNhRftLmEssVDxy2cb+NatOxwShz+aiXrVpRK2Nfx62NpJPmVjKTjuQaiFNjUbRCxu0UPTwHEoqhg6YuTdTcoIdKRY3aXIqxuJJ3FTYKY0VjazB5qTkvCHUWQF1ViaRIgRzngri8Dch8ViC1swhbewaokyiAIGg0A4LCQEpdtUqtuIqP0VVFiWhu7HgKNPFWzOMBKqlRrdTmd7IV+ILtSiooVse1dpzYWHD81OljgueFRX0qibSgWx/+PKGr1gdyFZVELHOWDrcSnj/Q09PKpG21pcCdPoFTUeAZ4ukekKFataELXrTlE/Drbz+YC8ppODV8Gy6dlj6pE3mbRp5o2kSXAi3A8pgzxSpjc85tB87fVN9nuEC+i7Fj1rT7HSlp3CsYWup3EtEQOeaXH0t6qeGIBe0xYmXcR+67kQdVXineHzHoLoek7f8AW5J4+y2KWmSJNakxsyvmiZBtPCUbh3hJKNSCegHO2nzRtOodVvhkuNmSePeh3TqNFyg8TULjewG7gOfPVBHEX13+qpqV4Bvr9wsnU/8AJtexpwfkHmHqA0xOmpFrb1z+Kl+Z971A0bv2bWscBfpm9URVxVsgMZoE8iQIB80PiKs06gI1e821ANpHOJRmlGNN8IWNuVryxxs8SzK4+IH5mZ6IxuHBN7xb1hc1QxRD2kTEAGfn62803ZinclfDUo0vBHLcXbDcO+5B1HvzVzAClP4g5uY+X/aLZiFeGolPSGmigH7OE7/UolmJVwrBGcdXqQIS0+k8yK0sWKwoRSR9LRYsU5FIljltixYpjklGn8QW1iAQ12h6H5ILaHwlYsU48hlwc+U2wvwFYsWifBGHImettW1ioITVlNYsQY4QFY1aWKOT0MeHqRS7X74oV/73l/uWLF89DlnpS8G8Jv6n6o3ZXw+qxYtfR/8AaSy+gMxGh6fUKql8PmPmtrEz9YV6Syj/AGn3wamDPhKxYtmL0Mzz9SBsPp5FRqa+v+4LFiyrj5f2XfJrFas/x/VikN/8/wDyWLFPqOH8/wCB8PJW74PIfNN8P9+gWLFr6X1mfqPSRq/F5fUqXBYsXoe5i8IJpq9qxYqMk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oformi.net/uploads/gallery/main/11/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570379" cy="2376264"/>
          </a:xfrm>
          <a:prstGeom prst="rect">
            <a:avLst/>
          </a:prstGeom>
          <a:noFill/>
        </p:spPr>
      </p:pic>
      <p:pic>
        <p:nvPicPr>
          <p:cNvPr id="17418" name="Picture 10" descr="http://www.russian-miracles.ru/wp-content/uploads/2011/12/Hakasia_Republic_Nature_Russia_Russian-miracles.ru_by_Alexey_Dudin_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371636" cy="2376264"/>
          </a:xfrm>
          <a:prstGeom prst="rect">
            <a:avLst/>
          </a:prstGeom>
          <a:noFill/>
        </p:spPr>
      </p:pic>
      <p:sp>
        <p:nvSpPr>
          <p:cNvPr id="17420" name="AutoShape 12" descr="http://oformi.net/uploads/gallery/main/11/032-2.jpg"/>
          <p:cNvSpPr>
            <a:spLocks noChangeAspect="1" noChangeArrowheads="1"/>
          </p:cNvSpPr>
          <p:nvPr/>
        </p:nvSpPr>
        <p:spPr bwMode="auto">
          <a:xfrm>
            <a:off x="63500" y="-136525"/>
            <a:ext cx="11182350" cy="699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/>
          <p:cNvSpPr>
            <a:spLocks noChangeAspect="1" noChangeArrowheads="1"/>
          </p:cNvSpPr>
          <p:nvPr/>
        </p:nvSpPr>
        <p:spPr bwMode="auto">
          <a:xfrm>
            <a:off x="63500" y="-136525"/>
            <a:ext cx="10410825" cy="699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/>
          <p:cNvSpPr>
            <a:spLocks noChangeAspect="1" noChangeArrowheads="1"/>
          </p:cNvSpPr>
          <p:nvPr/>
        </p:nvSpPr>
        <p:spPr bwMode="auto">
          <a:xfrm>
            <a:off x="63500" y="-136525"/>
            <a:ext cx="10410825" cy="699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8" name="Picture 20" descr="http://www.3103666.ru/images/stories/russia_prir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3600400" cy="2600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Red Square, Moscow Wallpap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200800" cy="4875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Символы государства Российского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1"/>
            <a:ext cx="7704856" cy="676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Флаг                                  Герб</a:t>
            </a:r>
          </a:p>
          <a:p>
            <a:pPr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deita.ru/upload/iblock/8f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586014" cy="2242022"/>
          </a:xfrm>
          <a:prstGeom prst="rect">
            <a:avLst/>
          </a:prstGeom>
          <a:noFill/>
        </p:spPr>
      </p:pic>
      <p:pic>
        <p:nvPicPr>
          <p:cNvPr id="5" name="Picture 2" descr="http://webteleradio.com/knowhow/wp-content/uploads/2012/08/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96952"/>
            <a:ext cx="3384376" cy="2292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9361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Россия – многонациональная страна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roscarta.ru/images2/stran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143059" cy="5112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В.В. Путин – президент РФ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syl.ru/misc/i/ai/80997/1272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5715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104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Моя Родина – Россия!</vt:lpstr>
      <vt:lpstr>Презентация PowerPoint</vt:lpstr>
      <vt:lpstr>Презентация PowerPoint</vt:lpstr>
      <vt:lpstr>Презентация PowerPoint</vt:lpstr>
      <vt:lpstr>На просторах России</vt:lpstr>
      <vt:lpstr>Москва – столица России</vt:lpstr>
      <vt:lpstr>Символы государства Российского</vt:lpstr>
      <vt:lpstr>Презентация PowerPoint</vt:lpstr>
      <vt:lpstr>В.В. Путин – президент РФ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 – Россия!</dc:title>
  <dc:creator>dns-dns</dc:creator>
  <cp:lastModifiedBy>RePack by Diakov</cp:lastModifiedBy>
  <cp:revision>24</cp:revision>
  <dcterms:created xsi:type="dcterms:W3CDTF">2015-01-27T12:46:30Z</dcterms:created>
  <dcterms:modified xsi:type="dcterms:W3CDTF">2022-03-30T04:58:33Z</dcterms:modified>
</cp:coreProperties>
</file>