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5" r:id="rId5"/>
    <p:sldId id="272" r:id="rId6"/>
    <p:sldId id="258" r:id="rId7"/>
    <p:sldId id="259" r:id="rId8"/>
    <p:sldId id="270" r:id="rId9"/>
    <p:sldId id="271" r:id="rId10"/>
    <p:sldId id="260" r:id="rId11"/>
    <p:sldId id="263" r:id="rId12"/>
    <p:sldId id="266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379"/>
    <a:srgbClr val="30582E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3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7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2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20.wdp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2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1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2.wdp"/><Relationship Id="rId7" Type="http://schemas.microsoft.com/office/2007/relationships/hdphoto" Target="../media/hdphoto24.wdp"/><Relationship Id="rId12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5.jpe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8.wdp"/><Relationship Id="rId4" Type="http://schemas.openxmlformats.org/officeDocument/2006/relationships/image" Target="../media/image8.jpe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11.wdp"/><Relationship Id="rId4" Type="http://schemas.openxmlformats.org/officeDocument/2006/relationships/image" Target="../media/image11.jpe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4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7.wdp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4c6/00087cbd-b3a0fe3a/7/hello_html_m5dbe41a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1"/>
            <a:ext cx="9144000" cy="6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345708"/>
            <a:ext cx="7056784" cy="738664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 № 377 КИРОВСКОГО РАЙОНА  ВОЛГОГРАДА»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(МОУ детский сад № 377)</a:t>
            </a:r>
          </a:p>
        </p:txBody>
      </p:sp>
      <p:sp>
        <p:nvSpPr>
          <p:cNvPr id="4" name="Поле 1"/>
          <p:cNvSpPr txBox="1"/>
          <p:nvPr/>
        </p:nvSpPr>
        <p:spPr>
          <a:xfrm>
            <a:off x="1223627" y="2852936"/>
            <a:ext cx="6444717" cy="181844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269875" algn="ctr">
              <a:spcBef>
                <a:spcPts val="500"/>
              </a:spcBef>
              <a:spcAft>
                <a:spcPts val="0"/>
              </a:spcAft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/>
                <a:ea typeface="Times New Roman"/>
              </a:rPr>
              <a:t>Лэпбук </a:t>
            </a:r>
            <a:endParaRPr lang="ru-RU" sz="5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/>
              <a:ea typeface="Times New Roman"/>
            </a:endParaRPr>
          </a:p>
          <a:p>
            <a:pPr indent="269875" algn="ctr">
              <a:spcBef>
                <a:spcPts val="500"/>
              </a:spcBef>
              <a:spcAft>
                <a:spcPts val="0"/>
              </a:spcAft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/>
                <a:ea typeface="Times New Roman"/>
              </a:rPr>
              <a:t>Народный быт»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637" y="5727159"/>
            <a:ext cx="5328592" cy="707886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Шарафиева Галина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асильевна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5223810"/>
            <a:ext cx="3240360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Старшая группа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1304976"/>
            <a:ext cx="6480720" cy="1200329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Районный конкурс профессионального мастерства «Педагогический Олимп»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оминация «Лаборатория талантов»</a:t>
            </a:r>
          </a:p>
        </p:txBody>
      </p:sp>
    </p:spTree>
    <p:extLst>
      <p:ext uri="{BB962C8B-B14F-4D97-AF65-F5344CB8AC3E}">
        <p14:creationId xmlns:p14="http://schemas.microsoft.com/office/powerpoint/2010/main" val="20920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2994053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60648"/>
            <a:ext cx="5184576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ИГРА  «Подумай 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ответь»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47219"/>
            <a:ext cx="3960440" cy="2031325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 сказку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Вариант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игры. </a:t>
            </a:r>
            <a:endParaRPr lang="ru-RU" b="1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показывает сказочного героя игрокам. Кто первым назовет сказку и героя, тот получает фишку. У кого больше фишек, тот победил.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908720"/>
            <a:ext cx="4176464" cy="2308324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«Подбери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тень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героям сказки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ариант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игры. 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игрока делят между собой картинки с тенью героев сказки, затем находят цветные картинки с этими же героями сказки. Кто первый закончит игру, тот и победил.</a:t>
            </a:r>
          </a:p>
        </p:txBody>
      </p:sp>
      <p:pic>
        <p:nvPicPr>
          <p:cNvPr id="10" name="Рисунок 9" descr="C:\Users\1\Desktop\Новая папка\20190425_16233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9404" r="16027"/>
          <a:stretch/>
        </p:blipFill>
        <p:spPr bwMode="auto">
          <a:xfrm>
            <a:off x="179512" y="3429000"/>
            <a:ext cx="3888432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1\Desktop\Новая папка\20190425_163644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" t="6553" r="3206" b="25641"/>
          <a:stretch/>
        </p:blipFill>
        <p:spPr bwMode="auto">
          <a:xfrm>
            <a:off x="4202213" y="4005187"/>
            <a:ext cx="4657336" cy="1861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83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22650" y="2316155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34727" r="59830" b="40445"/>
          <a:stretch/>
        </p:blipFill>
        <p:spPr bwMode="auto">
          <a:xfrm>
            <a:off x="9001" y="5898995"/>
            <a:ext cx="9144000" cy="96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16632"/>
            <a:ext cx="4464496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лото «народный быт»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572" y="764704"/>
            <a:ext cx="7704856" cy="2031325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Выбирается ведущий и два игрока. Ведущий показывает карточку и спрашивает: «У кого...?»  (например «ступа»).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Тот игрок, который узнал свою карточку должен повторить ее название «у меня ступа» и забрать карточку себе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игрок забыл произнести название, карточка возвращается к ведущему. 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Тот кто первым заполняет свое поле - выигрывает.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\Desktop\Новая папка\20190425_16422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t="7408" r="5930" b="6268"/>
          <a:stretch/>
        </p:blipFill>
        <p:spPr bwMode="auto">
          <a:xfrm>
            <a:off x="4427984" y="3744179"/>
            <a:ext cx="4316781" cy="2253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1\Desktop\Новая папка\20190425_162420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6892"/>
          <a:stretch/>
        </p:blipFill>
        <p:spPr bwMode="auto">
          <a:xfrm>
            <a:off x="181966" y="3361168"/>
            <a:ext cx="3813970" cy="3019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49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48681" y="-19270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316687"/>
            <a:ext cx="2880320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РАСКРАСКИ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48681" y="3274281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1\Desktop\Новая папка\20190425_16242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6892"/>
          <a:stretch/>
        </p:blipFill>
        <p:spPr bwMode="auto">
          <a:xfrm>
            <a:off x="179512" y="856861"/>
            <a:ext cx="3813970" cy="3019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1\Desktop\Новая папка\20190425_164132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4137498" y="3274282"/>
            <a:ext cx="4826990" cy="3126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59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48681" y="-19270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21839" y="3265830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1\Desktop\фото  игры детей Народный быт\20190426_10440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937"/>
          <a:stretch/>
        </p:blipFill>
        <p:spPr bwMode="auto">
          <a:xfrm>
            <a:off x="218330" y="511993"/>
            <a:ext cx="3057525" cy="1976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1\Desktop\фото  игры детей Народный быт\20190426_10444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74" y="578297"/>
            <a:ext cx="3096344" cy="18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фото  игры детей Народный быт\20190426_10450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4527"/>
          <a:stretch/>
        </p:blipFill>
        <p:spPr bwMode="auto">
          <a:xfrm>
            <a:off x="227855" y="2708920"/>
            <a:ext cx="3048001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\Desktop\фото  игры детей Народный быт\20190426_104840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67" y="4725144"/>
            <a:ext cx="3380583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\Desktop\фото  игры детей Народный быт\20190426_105056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698" r="11379"/>
          <a:stretch/>
        </p:blipFill>
        <p:spPr bwMode="auto">
          <a:xfrm>
            <a:off x="5905975" y="2665497"/>
            <a:ext cx="3065986" cy="1956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1\Desktop\фото  игры детей Народный быт\20190426_105203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r="11218"/>
          <a:stretch/>
        </p:blipFill>
        <p:spPr bwMode="auto">
          <a:xfrm rot="5400000">
            <a:off x="3308535" y="1614630"/>
            <a:ext cx="2601641" cy="2101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58378" y="116631"/>
            <a:ext cx="2448272" cy="461665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ПОИГРАЕМ?</a:t>
            </a:r>
            <a:r>
              <a:rPr lang="ru-RU" sz="24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1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5950" y="2973972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59" y="317095"/>
            <a:ext cx="7920881" cy="1631216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«Народный быт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способствует приобщению детей старшей группы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истокам русской народной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  игровую деятельность.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Изготовлен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самоклеющейся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пленки, фоновых картинок, имеет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кармашки с разными заданиями. </a:t>
            </a:r>
          </a:p>
        </p:txBody>
      </p:sp>
      <p:pic>
        <p:nvPicPr>
          <p:cNvPr id="1026" name="Picture 2" descr="C:\Users\1\Desktop\Новая папка\20190425_162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6" t="4187" r="14337"/>
          <a:stretch/>
        </p:blipFill>
        <p:spPr bwMode="auto">
          <a:xfrm rot="5400000">
            <a:off x="-375510" y="2903900"/>
            <a:ext cx="4320480" cy="306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1\Desktop\Новая папка\20190425_162145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4254"/>
          <a:stretch/>
        </p:blipFill>
        <p:spPr bwMode="auto">
          <a:xfrm rot="5400000">
            <a:off x="4382105" y="2816930"/>
            <a:ext cx="4196216" cy="32403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3923928" y="5949280"/>
            <a:ext cx="288032" cy="734653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298310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1\Desktop\Новая папка\20190425_16211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2849" r="18910" b="5129"/>
          <a:stretch/>
        </p:blipFill>
        <p:spPr bwMode="auto">
          <a:xfrm>
            <a:off x="5004048" y="132589"/>
            <a:ext cx="4041626" cy="3152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1\Desktop\Новая папка\20190425_16215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08"/>
          <a:stretch/>
        </p:blipFill>
        <p:spPr bwMode="auto">
          <a:xfrm>
            <a:off x="107504" y="116632"/>
            <a:ext cx="4608512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1\Desktop\Новая папка\20190425_162420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6892"/>
          <a:stretch/>
        </p:blipFill>
        <p:spPr bwMode="auto">
          <a:xfrm>
            <a:off x="2776711" y="3501008"/>
            <a:ext cx="4027537" cy="3195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796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5950" y="2973972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6880" y="207005"/>
            <a:ext cx="4573151" cy="5632311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представление  детей старшей группы  о народном быте  русского народа;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представление детей о русской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избе, предметах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русского быта (печь, прялка, посуда, коромысло и т.д.);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память, творческое воображение;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представление детей о русском устном и музыкальном фольклоре;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обогащать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словарь детей народными пословицами, поговорками, загадками;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любовь и уважение к культуре и быту русского народа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619481"/>
            <a:ext cx="3528392" cy="5016758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 состоит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следующих игр 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заданий: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Разрезные картинки.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«Найди по цифрам».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Пословицы. Загадки.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«Музыкальные инструменты».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«Опиши игрушку».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«Подумай и ответь» («Отгадай сказку», «Подбери тень к сказочным героям).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Лото «Народный быт».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Раскраски.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6720849" y="5839316"/>
            <a:ext cx="496411" cy="684168"/>
          </a:xfrm>
          <a:prstGeom prst="downArrow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48681" y="-19270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3518" y="260648"/>
            <a:ext cx="3528392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РАЗРЕЗНЫЕ КАРТИНКИ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 b="7754"/>
          <a:stretch/>
        </p:blipFill>
        <p:spPr bwMode="auto">
          <a:xfrm>
            <a:off x="48681" y="3274281"/>
            <a:ext cx="9121350" cy="35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6846" y="908720"/>
            <a:ext cx="7377423" cy="1938992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игры.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игроками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столе лежат разрезные картинки с изображением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предметов народного быта. Ведущий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предлагает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игрокам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внимательно рассмотреть и собрать картинку из отдельных частей. Кто первый закончит игру, тот и победил.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\Desktop\Новая папка\20190425_162145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4254"/>
          <a:stretch/>
        </p:blipFill>
        <p:spPr bwMode="auto">
          <a:xfrm rot="5400000">
            <a:off x="20268" y="3649548"/>
            <a:ext cx="3414831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C:\Users\1\Desktop\Новая папка\20190425_1625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1958"/>
          <a:stretch/>
        </p:blipFill>
        <p:spPr bwMode="auto">
          <a:xfrm>
            <a:off x="3330650" y="3594470"/>
            <a:ext cx="2709362" cy="262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1\Desktop\Новая папка\20190425_162657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2" r="18750"/>
          <a:stretch/>
        </p:blipFill>
        <p:spPr bwMode="auto">
          <a:xfrm>
            <a:off x="6141910" y="3563571"/>
            <a:ext cx="2759202" cy="265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38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2906072"/>
            <a:ext cx="9144000" cy="390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7139" y="690949"/>
            <a:ext cx="8280919" cy="3170099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игры.</a:t>
            </a:r>
          </a:p>
          <a:p>
            <a:pPr algn="just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вариант.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Ведущий предлагает игрокам найти на картинке, то что он назовет (например кочерга).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грок, который  быстро находит заданный предмет, получает фишку. У кого больше фишек, тот и победил. </a:t>
            </a:r>
          </a:p>
          <a:p>
            <a:pPr algn="just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вариант.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Ведущий показывает детям маленькую картинку с изображением предмета быта, не называя его (например веретено)  и просит игроков найти этот предмет на большой картинке. Игрок, который первым нашел картинку, называет что это и для чего, получает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фишку. У кого больше фишек, тот и победил.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61721"/>
            <a:ext cx="4104456" cy="369332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Найди по цифрам</a:t>
            </a:r>
            <a:r>
              <a:rPr lang="ru-RU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esktop\Новая папка\20190425_16212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8"/>
          <a:stretch/>
        </p:blipFill>
        <p:spPr bwMode="auto">
          <a:xfrm rot="5400000">
            <a:off x="-106696" y="4363280"/>
            <a:ext cx="2660648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1\Desktop\Новая папка\20190425_162250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0" r="14904"/>
          <a:stretch/>
        </p:blipFill>
        <p:spPr bwMode="auto">
          <a:xfrm>
            <a:off x="2589921" y="4186539"/>
            <a:ext cx="3744416" cy="2483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1\Desktop\Новая папка\20190425_162904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2" r="23878"/>
          <a:stretch/>
        </p:blipFill>
        <p:spPr bwMode="auto">
          <a:xfrm>
            <a:off x="6755432" y="4397131"/>
            <a:ext cx="2109403" cy="2020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0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2924944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43517"/>
            <a:ext cx="5616623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Пословицы, ПОГОВОРКИ загадки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967727"/>
            <a:ext cx="6840760" cy="1477328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вариант игры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Продолжи пословицу, поговорку.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вариант игры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«Придумай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 по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пословице, поговорке».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вариант игры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Ведущий загадывает загадки, а игроки отгадывают. Кто первым отгадал, получает фишку. У кого больше фишек, тот и победил.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Новая папка\20190425_1623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74" r="8157"/>
          <a:stretch/>
        </p:blipFill>
        <p:spPr bwMode="auto">
          <a:xfrm>
            <a:off x="302408" y="2996952"/>
            <a:ext cx="4100670" cy="34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1\Desktop\Новая папка\20190425_1622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5431" y="3787753"/>
            <a:ext cx="3383593" cy="194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\Desktop\Новая папка\20190425_163009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" t="11984" r="12956" b="8628"/>
          <a:stretch/>
        </p:blipFill>
        <p:spPr bwMode="auto">
          <a:xfrm rot="5400000">
            <a:off x="6221252" y="3867980"/>
            <a:ext cx="3398240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6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8402" r="59830" b="1"/>
          <a:stretch/>
        </p:blipFill>
        <p:spPr bwMode="auto">
          <a:xfrm>
            <a:off x="0" y="3199161"/>
            <a:ext cx="9144000" cy="36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911196"/>
            <a:ext cx="7632848" cy="2585323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игры.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вариант.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предлагает игрокам назвать музыкальный инструмент. Игрок, который первым называет, получает фишку. У кого больше фишек, тот победил.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вариант.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предлагает игрокам послушать музыкальный звук (колонка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USB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Игрок, который первым называет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инструмент получает фишку. У кого больше фишек, тот победил.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35606"/>
            <a:ext cx="6984776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«музыкальные инструменты»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C:\Users\1\Desktop\Новая папка\20190425_163227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3" r="12179"/>
          <a:stretch/>
        </p:blipFill>
        <p:spPr bwMode="auto">
          <a:xfrm>
            <a:off x="3131840" y="3772462"/>
            <a:ext cx="4037062" cy="2782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1\Desktop\Новая папка\20190425_162339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9404" r="25080"/>
          <a:stretch/>
        </p:blipFill>
        <p:spPr bwMode="auto">
          <a:xfrm>
            <a:off x="395536" y="3703049"/>
            <a:ext cx="2590003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1\Desktop\Новая папка\20190425_163227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3" t="4836" r="14169" b="50000"/>
          <a:stretch/>
        </p:blipFill>
        <p:spPr bwMode="auto">
          <a:xfrm>
            <a:off x="7477404" y="4306190"/>
            <a:ext cx="1271060" cy="1714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балалай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1379" y="5166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59830"/>
          <a:stretch/>
        </p:blipFill>
        <p:spPr bwMode="auto">
          <a:xfrm>
            <a:off x="0" y="-22980"/>
            <a:ext cx="91440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736x/7c/db/fc/7cdbfcf4f4df0133ed5823561fbe1996--photoshop-texture-plank-of-wood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8402" r="59830" b="1"/>
          <a:stretch/>
        </p:blipFill>
        <p:spPr bwMode="auto">
          <a:xfrm>
            <a:off x="0" y="3212976"/>
            <a:ext cx="9144000" cy="36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35606"/>
            <a:ext cx="4680520" cy="400110"/>
          </a:xfrm>
          <a:prstGeom prst="rect">
            <a:avLst/>
          </a:prstGeom>
          <a:solidFill>
            <a:srgbClr val="D6F37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игра «игрушки»</a:t>
            </a:r>
            <a:r>
              <a:rPr lang="ru-RU" sz="2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836712"/>
            <a:ext cx="7704856" cy="2031325"/>
          </a:xfrm>
          <a:prstGeom prst="rect">
            <a:avLst/>
          </a:prstGeom>
          <a:noFill/>
          <a:ln>
            <a:solidFill>
              <a:srgbClr val="D6F37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игры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Вариант.</a:t>
            </a:r>
          </a:p>
          <a:p>
            <a:pPr lvl="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предлагает игрокам назвать игрушку. Тот кто первым называет, получает фишку. У кого больше фишек, тот победил.</a:t>
            </a:r>
          </a:p>
          <a:p>
            <a:pPr algn="just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Вариант.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называет игрушку, а игрок должен ее описать.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Тот кто первым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описал,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получает фишку. У кого больше фишек, тот победил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1\Desktop\Новая папка\20190425_16233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9404" r="25080"/>
          <a:stretch/>
        </p:blipFill>
        <p:spPr bwMode="auto">
          <a:xfrm>
            <a:off x="251520" y="3212976"/>
            <a:ext cx="3096344" cy="3256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1\Desktop\Новая папка\20190425_163402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983" r="15224" b="3988"/>
          <a:stretch/>
        </p:blipFill>
        <p:spPr bwMode="auto">
          <a:xfrm>
            <a:off x="3995936" y="3336156"/>
            <a:ext cx="4638040" cy="3009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82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609</Words>
  <Application>Microsoft Office PowerPoint</Application>
  <PresentationFormat>Экран (4:3)</PresentationFormat>
  <Paragraphs>68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33</cp:revision>
  <dcterms:created xsi:type="dcterms:W3CDTF">2018-12-16T08:55:57Z</dcterms:created>
  <dcterms:modified xsi:type="dcterms:W3CDTF">2019-05-13T07:25:18Z</dcterms:modified>
</cp:coreProperties>
</file>