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68" r:id="rId6"/>
    <p:sldId id="257" r:id="rId7"/>
    <p:sldId id="269" r:id="rId8"/>
    <p:sldId id="260" r:id="rId9"/>
    <p:sldId id="262" r:id="rId10"/>
    <p:sldId id="271" r:id="rId11"/>
    <p:sldId id="282" r:id="rId12"/>
    <p:sldId id="284" r:id="rId13"/>
    <p:sldId id="264" r:id="rId14"/>
    <p:sldId id="278" r:id="rId15"/>
    <p:sldId id="28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80" autoAdjust="0"/>
    <p:restoredTop sz="94660"/>
  </p:normalViewPr>
  <p:slideViewPr>
    <p:cSldViewPr>
      <p:cViewPr varScale="1">
        <p:scale>
          <a:sx n="83" d="100"/>
          <a:sy n="83" d="100"/>
        </p:scale>
        <p:origin x="-14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602D-E81F-4046-A497-81BEB9841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3135A-0A2A-4990-B51C-301EBBFDE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47126-804A-4288-B68F-29FF19485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AC571-4764-4F65-B8EF-35DF045E1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36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FF16-4F33-47E8-A63F-9EFF3D99C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67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1B341-BF86-4A85-843B-4F2EEA841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85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04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909A1-8938-4B88-871E-F4A27F28F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55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22091-9F81-4145-9726-D1092D8A8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27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89E38-6D5C-42EA-A0E0-F61449E29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483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CBF22-80FE-43A6-A4CF-09137DBB3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81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4FDD-ACD4-4269-B64F-2F1112A49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50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C9313-D4F7-4682-B735-03C8B65CB9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0AE9-FEBA-405C-AB1C-03D321F8B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76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04934-49B8-4382-8750-DBF7BBFA0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0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4419600"/>
            <a:ext cx="2076450" cy="182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419600"/>
            <a:ext cx="6076950" cy="182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81F3E-1181-45BC-AE44-039480202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125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7555D-6335-4D42-B99B-17149B82F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553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426C-3C5D-470F-9D40-0D74C34A4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49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672FB-1946-419E-B79B-215B0408C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673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CBC8-3FA4-4096-9E01-EC5ED4EB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8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835A-FEC8-4027-9AA0-AD9608657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5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E3BB1-715F-485C-82C8-B46F2D4ED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74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17A59-D3B8-4B50-9295-EEEAABBB3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57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8767E-5A89-4191-A50B-8A516EACB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30010-BDD5-4663-B72F-4658145A2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932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F546-F626-4E99-88F1-8F1D1F68E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203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0CF7-0559-44EA-9A8D-324D918FA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52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1F70-798E-4085-AB30-4034F66E9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157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D86F7-C11C-4297-B6C2-06A8E7F78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5356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117C-2B6F-4E85-86EF-67D5665583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10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255F6-2B72-49B2-930C-D39E74D11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58551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9489-1C1E-4170-B2D8-2ADBC5F0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3515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47DB-3FA1-47CE-99C6-61E893CE2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94415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8998-BF98-440E-8227-FA5F50AA5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6671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0958A-8314-49BA-83DE-4FEB58C5E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34E9-C759-411F-87D1-287089A33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52493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7757-AF26-40D8-B569-9F0D47A7F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7919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80D90-CEA7-4BBB-9590-1AE3D860F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28536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CC78-7F6F-4B71-A28B-D529AF856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4584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5E7C9-DB24-4FD2-A5E0-4F4BDBE4C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2643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95CA-2118-423D-B76B-6C5B26009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403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814CB-B1FF-4DC2-B0C1-56D05299E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115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6F45-9F4C-426D-97B2-152AA188F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38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E0434-84D7-4D99-8061-49DE1A2D1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96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D20FB-E5B6-45B8-B4F5-DCC382544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15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91588-2D6A-40ED-8FE1-844634A0E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81D24-0573-4E98-B0B1-C0C9C93EE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885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AD36-31F1-4E55-B4AA-52B18FF8F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6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3731B-8181-4D3D-B4F7-E9E8461F7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30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2C5EC-00D4-497C-867D-E7F28CC95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223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2DA43-9258-4F65-BE4B-70F6F550C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467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FC0F1-126A-4BC2-B617-20A8D6424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23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0AA0C-A964-43A5-9596-0280D44440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1F29A-6B80-4A24-A3CE-A1B178DCBA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138E7-A056-45B0-ABCE-FE9475DC69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B5164-B648-45B7-AA6F-AF95BF836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entury Gothic" pitchFamily="34" charset="0"/>
              </a:defRPr>
            </a:lvl1pPr>
          </a:lstStyle>
          <a:p>
            <a:fld id="{C31F0F53-C44C-4E91-8077-58F434F4FD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419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F460F7-2CC8-4C70-A646-1E46A52DB6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02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FDB28-515E-4358-933E-7C36B24924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33C47A-52FA-4F1C-BB50-0132560129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308624-2FB2-413E-ADA5-CF572C049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1816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52;&#1072;&#1089;&#1090;&#1077;&#1088;-&#1082;&#1083;&#1072;&#1089;&#1089;\&#1055;&#1088;&#1077;&#1079;&#1077;&#1085;&#1090;&#1072;&#1094;&#1080;&#1103;\2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52;&#1072;&#1089;&#1090;&#1077;&#1088;-&#1082;&#1083;&#1072;&#1089;&#1089;\&#1055;&#1088;&#1077;&#1079;&#1077;&#1085;&#1090;&#1072;&#1094;&#1080;&#1103;\1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2858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 все смогу! Если не смогу, то ты мне поможешь! А если  ты не сможешь, то я тебе помогу!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s://thumbs.dreamstime.com/z/%D1%81%D0%BE%D0%BB%D0%BD%D1%86%D0%B5-%D1%80%D1%83%D0%BA-14169159.jpg"/>
          <p:cNvPicPr>
            <a:picLocks noChangeAspect="1" noChangeArrowheads="1"/>
          </p:cNvPicPr>
          <p:nvPr/>
        </p:nvPicPr>
        <p:blipFill>
          <a:blip r:embed="rId2" cstate="print"/>
          <a:srcRect b="7218"/>
          <a:stretch>
            <a:fillRect/>
          </a:stretch>
        </p:blipFill>
        <p:spPr bwMode="auto">
          <a:xfrm>
            <a:off x="2786050" y="3071810"/>
            <a:ext cx="362883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2571744"/>
          <a:ext cx="6096000" cy="19202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Как не сбиться нам с пути?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Где и что в сети найти?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Нам поможет непременно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Поисковая система.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Ей задай любой вопрос-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Все, что интересно,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Вмиг ответ она найдет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 descr="https://ds04.infourok.ru/uploads/ex/0200/0016973f-5bd42876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15404" cy="5429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однажды мои друзья поехали проведать своих дальних родственников.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	Я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очень расстроился, т.к. знал, что буду скучать без них. Что мне нужно сделать в этой ситуации?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Дайте совет.</a:t>
            </a:r>
            <a:endParaRPr lang="ru-RU" dirty="0"/>
          </a:p>
        </p:txBody>
      </p:sp>
      <p:pic>
        <p:nvPicPr>
          <p:cNvPr id="88066" name="Picture 2" descr="https://exterium.ru/upload/images/inter.jpg"/>
          <p:cNvPicPr>
            <a:picLocks noChangeAspect="1" noChangeArrowheads="1"/>
          </p:cNvPicPr>
          <p:nvPr/>
        </p:nvPicPr>
        <p:blipFill>
          <a:blip r:embed="rId2" cstate="print"/>
          <a:srcRect l="9177" t="1740" r="49944" b="12992"/>
          <a:stretch>
            <a:fillRect/>
          </a:stretch>
        </p:blipFill>
        <p:spPr bwMode="auto">
          <a:xfrm>
            <a:off x="6000760" y="378619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днем рождения своей мамы я никак не мог придумать, что ей подарить. И набрал в поисковике слово «подарок для мамы», где увидел много интересных сайтов, предлагающих подарки ,которые можно оплатить с телефона, отправив СМС…</a:t>
            </a:r>
            <a:endParaRPr lang="ru-RU" dirty="0" smtClean="0"/>
          </a:p>
        </p:txBody>
      </p:sp>
      <p:pic>
        <p:nvPicPr>
          <p:cNvPr id="91138" name="Picture 2" descr="Социальные инвестиции. "/>
          <p:cNvPicPr>
            <a:picLocks noChangeAspect="1" noChangeArrowheads="1"/>
          </p:cNvPicPr>
          <p:nvPr/>
        </p:nvPicPr>
        <p:blipFill>
          <a:blip r:embed="rId2" cstate="print"/>
          <a:srcRect l="2101" t="18908" r="10714" b="8613"/>
          <a:stretch>
            <a:fillRect/>
          </a:stretch>
        </p:blipFill>
        <p:spPr bwMode="auto">
          <a:xfrm>
            <a:off x="3714744" y="3928180"/>
            <a:ext cx="5286412" cy="292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100</Words>
  <Application>Microsoft Office PowerPoint</Application>
  <PresentationFormat>Экран (4:3)</PresentationFormat>
  <Paragraphs>12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Edu globalization</vt:lpstr>
      <vt:lpstr>08software</vt:lpstr>
      <vt:lpstr>Custom Design</vt:lpstr>
      <vt:lpstr>1_Custom Design</vt:lpstr>
      <vt:lpstr>1_Default Design</vt:lpstr>
      <vt:lpstr>Слайд 1</vt:lpstr>
      <vt:lpstr>Я все смогу! Если не смогу, то ты мне поможешь! А если  ты не сможешь, то я тебе помогу!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 Руслановна</dc:creator>
  <cp:lastModifiedBy>1</cp:lastModifiedBy>
  <cp:revision>23</cp:revision>
  <dcterms:created xsi:type="dcterms:W3CDTF">2022-01-14T11:56:58Z</dcterms:created>
  <dcterms:modified xsi:type="dcterms:W3CDTF">2022-01-20T17:02:16Z</dcterms:modified>
</cp:coreProperties>
</file>