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6" r:id="rId7"/>
    <p:sldId id="261" r:id="rId8"/>
    <p:sldId id="259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400" y="5085184"/>
            <a:ext cx="8458200" cy="1222375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cap="none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 </a:t>
            </a:r>
            <a:br>
              <a:rPr lang="ru-RU" sz="2800" b="1" cap="none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Григорошкуца Н.А.</a:t>
            </a:r>
            <a:endParaRPr lang="ru-RU" sz="2800" b="1" cap="none" dirty="0"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24482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Проект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по сказкам                   А. С. Пушкина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" name="Рисунок 4" descr="https://catherineasquithgallery.com/uploads/posts/2021-02/1613768044_81-p-fon-dlya-skazki-zolotaya-ribka-1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3964" r="20312" b="19181"/>
          <a:stretch/>
        </p:blipFill>
        <p:spPr bwMode="auto">
          <a:xfrm>
            <a:off x="467544" y="3068960"/>
            <a:ext cx="3672408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2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конкурсе «Портал в сказку»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" y="908720"/>
            <a:ext cx="6076088" cy="455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7666" y="2071167"/>
            <a:ext cx="5051091" cy="431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6632"/>
            <a:ext cx="84582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«По сказкам Пушкина»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9089\AppData\Local\Microsoft\Windows\INetCache\Content.Word\20211122_1628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1102"/>
            <a:ext cx="8784975" cy="546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4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много времени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компьютерными играми, телевизором.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Следствием этого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 заметное снижение интереса к чтению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резко сокращена доля чтения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структуре свободного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детского времени. Кроме того,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упрощение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огрубление речи, поскольку дети не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осваивают язык классического наследия, в том числе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язык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русской и зарубежной классики, которая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раньше составляла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значительную часть репертуара чтения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Ввиду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особой значимости духовной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личности в детские годы взрослый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стараться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воспитать в современном ребенке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грамотного читателя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приобщить его к русской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литературе, воспитать высококультурного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творческого человека.</a:t>
            </a:r>
          </a:p>
        </p:txBody>
      </p:sp>
      <p:pic>
        <p:nvPicPr>
          <p:cNvPr id="5" name="Рисунок 4" descr="https://vospitatel-sada.ru/kartinki/2021/06/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584154" cy="267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2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87680" cy="936104"/>
          </a:xfrm>
        </p:spPr>
        <p:txBody>
          <a:bodyPr>
            <a:noAutofit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: Развитие свободной творческой личности через введение детей в мир сказок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Пушкина.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https://printonic.ru/uploads/images/2016/02/22/img_56cae31f331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888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653137"/>
            <a:ext cx="84582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87680" cy="4752528"/>
          </a:xfrm>
        </p:spPr>
        <p:txBody>
          <a:bodyPr>
            <a:noAutofit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Развивать интерес к творчеству великого поэта, к русской литературе.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Расширять кругозор, словарный запас, познавательную активность,    коммуникативные навыки, совершенствовать звукопроизношение, выразительность и связную речь детей.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Формировать у детей способность делать выводы, умозаключения, побуждать к собственным оценочным суждениям по поводу прочитанного, развивать эмоциональную отзывчивость.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Помочь увидеть занимательность сюжетов и особенность языка в произведениях Пушкина.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Отобразить полученные впечатления в продуктах детской художественной деятельности, содействовать творческому развитию детей.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 Воспитывать чувство добра, справедливости, умение любить и видеть прекрасное.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Создать единое развивающее пространство, включающее детей, педагогов и родителей.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s04.infourok.ru/uploads/ex/0095/000f083c-a31b19e0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830562" cy="187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3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5959154"/>
          </a:xfrm>
        </p:spPr>
        <p:txBody>
          <a:bodyPr>
            <a:noAutofit/>
          </a:bodyPr>
          <a:lstStyle/>
          <a:p>
            <a:r>
              <a:rPr lang="ru-RU" sz="1800" b="1" cap="none" dirty="0"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редполагаемый результат</a:t>
            </a: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знакомство с творчеством </a:t>
            </a:r>
            <a:r>
              <a:rPr lang="ru-RU" sz="18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лександра </a:t>
            </a:r>
            <a:r>
              <a:rPr lang="ru-RU" sz="18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ергеевича </a:t>
            </a:r>
            <a:r>
              <a:rPr lang="ru-RU" sz="18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ушкина;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накопление эстетического опыта, через чтение и обсуждение литературных произведений;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воспитание культуры речи, обучение детей рассуждению, развитие умения применять свои знания в беседе, формирование связных высказываний;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обогащение и расширение словарного запаса детей;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формирование умения выразительно читать стихи, инсценировать эпизоды сказок;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формирование навыков сотрудничества;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воспитание чувства дружбы и коллективизма;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развитие коммуникабельности и умения общаться со взрослыми людьми в разных ситуациях;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побуждение детей обращаться к взрослым с вопросами, суждениями; </a:t>
            </a:r>
            <a:b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к речевому общению между собой</a:t>
            </a: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5949279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culture.ru/storage/images/2f0a07dfeb79a0ddd2dc5775a8c33a1d/7d161d353fdd23fed8cbd5a65f1b1b5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9826" cy="252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2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5959154"/>
          </a:xfrm>
        </p:spPr>
        <p:txBody>
          <a:bodyPr>
            <a:noAutofit/>
          </a:bodyPr>
          <a:lstStyle/>
          <a:p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5949279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79089\AppData\Local\Microsoft\Windows\INetCache\Content.Word\20211122_1629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79089\AppData\Local\Microsoft\Windows\INetCache\Content.Word\20211122_163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66" y="2276872"/>
            <a:ext cx="390196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79089\AppData\Local\Microsoft\Windows\INetCache\Content.Word\20211122_1631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970745" cy="344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3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984" y="0"/>
            <a:ext cx="84582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9089\AppData\Local\Microsoft\Windows\INetCache\Content.Word\20210928_1443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7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458200" cy="5040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о золотом петушке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9089\AppData\Local\Microsoft\Windows\INetCache\Content.Word\20210914_1149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76729" cy="5823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о попе и работнике его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79089\AppData\Local\Microsoft\Windows\INetCache\Content.Word\20210914_1152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 b="10203"/>
          <a:stretch/>
        </p:blipFill>
        <p:spPr bwMode="auto">
          <a:xfrm>
            <a:off x="251520" y="980728"/>
            <a:ext cx="8676729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3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290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                               Воспитатель:                                                   Григорошкуца Н.А.</vt:lpstr>
      <vt:lpstr>Презентация PowerPoint</vt:lpstr>
      <vt:lpstr>Презентация PowerPoint</vt:lpstr>
      <vt:lpstr>Презентация PowerPoint</vt:lpstr>
      <vt:lpstr>Предполагаемый результат: - знакомство с творчеством Александра Сергеевича Пушкина;  - накопление эстетического опыта, через чтение и обсуждение литературных произведений;  - воспитание культуры речи, обучение детей рассуждению, развитие умения применять свои знания в беседе, формирование связных высказываний;  - обогащение и расширение словарного запаса детей;  - формирование умения выразительно читать стихи, инсценировать эпизоды сказок;  - формирование навыков сотрудничества;  - воспитание чувства дружбы и коллективизма;  - развитие коммуникабельности и умения общаться со взрослыми людьми в разных ситуациях;  - побуждение детей обращаться к взрослым с вопросами, суждениями;  - к речевому общению между собой.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Григорошкуца</dc:creator>
  <cp:lastModifiedBy>Наталья Григорошкуца</cp:lastModifiedBy>
  <cp:revision>14</cp:revision>
  <dcterms:created xsi:type="dcterms:W3CDTF">2021-11-09T15:52:03Z</dcterms:created>
  <dcterms:modified xsi:type="dcterms:W3CDTF">2021-11-22T15:52:14Z</dcterms:modified>
</cp:coreProperties>
</file>