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2" r:id="rId2"/>
    <p:sldId id="273" r:id="rId3"/>
    <p:sldId id="27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CC00CC"/>
    <a:srgbClr val="0000FF"/>
    <a:srgbClr val="008000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2" autoAdjust="0"/>
  </p:normalViewPr>
  <p:slideViewPr>
    <p:cSldViewPr>
      <p:cViewPr>
        <p:scale>
          <a:sx n="79" d="100"/>
          <a:sy n="79" d="100"/>
        </p:scale>
        <p:origin x="-126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04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04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747699-CD15-4964-B65D-3251048EE0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5ED80-6BFA-46BB-A587-3A3F98194E6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3A315-7319-43EA-A005-0A0E1EBB84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D12B48-9B63-4121-8FA4-565045BE7C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56A32-AAFA-4D0B-B746-C752F32E31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50502-EF88-49C5-BF91-BD58B19110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F97E2-3083-4E30-ACC8-26859700D04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EA9A31-6152-4424-B952-2EC639693B6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785B-E4DA-457C-9EE8-B2245F8222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26B73-B5A9-405D-86F1-837669501A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75506-FCF9-4584-A127-ED1CF750E2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8A43720-0309-48E9-B6D4-AC231003D77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94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851648" cy="857256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ru-RU" sz="14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000240"/>
            <a:ext cx="6143636" cy="20716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«</a:t>
            </a:r>
            <a:r>
              <a:rPr lang="ru-RU" sz="3600" b="1" dirty="0">
                <a:solidFill>
                  <a:schemeClr val="bg1"/>
                </a:solidFill>
              </a:rPr>
              <a:t>Внутренняя </a:t>
            </a:r>
            <a:r>
              <a:rPr lang="ru-RU" sz="3600" b="1" dirty="0" smtClean="0">
                <a:solidFill>
                  <a:schemeClr val="bg1"/>
                </a:solidFill>
              </a:rPr>
              <a:t>речь. </a:t>
            </a:r>
            <a:r>
              <a:rPr lang="ru-RU" sz="3600" b="1" dirty="0">
                <a:solidFill>
                  <a:schemeClr val="bg1"/>
                </a:solidFill>
              </a:rPr>
              <a:t>Е</a:t>
            </a:r>
            <a:r>
              <a:rPr lang="ru-RU" sz="3600" b="1" dirty="0" smtClean="0">
                <a:solidFill>
                  <a:schemeClr val="bg1"/>
                </a:solidFill>
              </a:rPr>
              <a:t>е роль </a:t>
            </a:r>
            <a:r>
              <a:rPr lang="ru-RU" sz="3600" b="1" dirty="0">
                <a:solidFill>
                  <a:schemeClr val="bg1"/>
                </a:solidFill>
              </a:rPr>
              <a:t>в процессе программирования и порождения речи</a:t>
            </a:r>
            <a:r>
              <a:rPr lang="ru-RU" sz="3600" b="1" dirty="0" smtClean="0">
                <a:solidFill>
                  <a:schemeClr val="bg1"/>
                </a:solidFill>
              </a:rPr>
              <a:t>»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928662" y="5643578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cs typeface="Arial" charset="0"/>
              </a:rPr>
              <a:t>Презентацию подготовил: </a:t>
            </a:r>
            <a:r>
              <a:rPr lang="ru-RU" sz="2000" dirty="0" smtClean="0"/>
              <a:t>учитель-дефектолог</a:t>
            </a:r>
            <a:endParaRPr lang="ru-RU" sz="2000" dirty="0" smtClean="0"/>
          </a:p>
          <a:p>
            <a:pPr algn="r"/>
            <a:r>
              <a:rPr lang="ru-RU" sz="2000" dirty="0" smtClean="0"/>
              <a:t>Гольдштейн </a:t>
            </a:r>
            <a:r>
              <a:rPr lang="ru-RU" sz="2000" dirty="0" smtClean="0"/>
              <a:t>В.А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83568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dirty="0" smtClean="0"/>
              <a:t>Три </a:t>
            </a:r>
            <a:r>
              <a:rPr lang="ru-RU" dirty="0"/>
              <a:t>типа внутренней речи: 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448196"/>
          </a:xfrm>
        </p:spPr>
        <p:txBody>
          <a:bodyPr/>
          <a:lstStyle/>
          <a:p>
            <a:r>
              <a:rPr lang="ru-RU" dirty="0" smtClean="0"/>
              <a:t>внутреннее </a:t>
            </a:r>
            <a:r>
              <a:rPr lang="ru-RU" dirty="0"/>
              <a:t>программирование, т. е. формирование и закрепление в специфических единицах программы речевого высказывания, целого текста или его частей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внутреннее </a:t>
            </a:r>
            <a:r>
              <a:rPr lang="ru-RU" dirty="0"/>
              <a:t>проговаривание, т. е. «речь про себя», которая сохраняет структуру внешней речи, но лишена ее звукового или графического оформления. Такая речь типична при решении мыслительных задач в затрудненных условиях.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448196"/>
          </a:xfrm>
        </p:spPr>
        <p:txBody>
          <a:bodyPr/>
          <a:lstStyle/>
          <a:p>
            <a:r>
              <a:rPr lang="ru-RU" dirty="0"/>
              <a:t>собственно внутренняя речь, выступающая как средство мышления. При этом человек пользуется специфическими единицами (предметными кодами, кодами образов и т. п.). Такая речь имеет специфическую структуру, отличающуюся от структуры внешней речи;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720" y="548680"/>
            <a:ext cx="475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Внутренняя речь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556792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Внутреннее проговаривание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1556792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Внутреннее программирование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92624" y="1556792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Собственно внутренняя речь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645296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внешней речи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9100" y="386104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процесса решения мыслительных задач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92624" y="2704982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Специфическая структура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19872" y="386104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Средство мышления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45115" y="2704982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Программы речевого высказывания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28184" y="386104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Построение речевого высказывания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5" idx="1"/>
          </p:cNvCxnSpPr>
          <p:nvPr/>
        </p:nvCxnSpPr>
        <p:spPr>
          <a:xfrm flipH="1">
            <a:off x="1115616" y="8727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15616" y="872716"/>
            <a:ext cx="0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</p:cNvCxnSpPr>
          <p:nvPr/>
        </p:nvCxnSpPr>
        <p:spPr>
          <a:xfrm>
            <a:off x="4427984" y="11967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3"/>
          </p:cNvCxnSpPr>
          <p:nvPr/>
        </p:nvCxnSpPr>
        <p:spPr>
          <a:xfrm>
            <a:off x="6804248" y="872716"/>
            <a:ext cx="737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7" idx="0"/>
          </p:cNvCxnSpPr>
          <p:nvPr/>
        </p:nvCxnSpPr>
        <p:spPr>
          <a:xfrm flipH="1">
            <a:off x="7524328" y="872716"/>
            <a:ext cx="16931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59632" y="249289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59632" y="3581400"/>
            <a:ext cx="0" cy="423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427984" y="249289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1" idx="2"/>
          </p:cNvCxnSpPr>
          <p:nvPr/>
        </p:nvCxnSpPr>
        <p:spPr>
          <a:xfrm>
            <a:off x="4588768" y="3641086"/>
            <a:ext cx="0" cy="36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380312" y="2492896"/>
            <a:ext cx="0" cy="212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380312" y="3581400"/>
            <a:ext cx="0" cy="423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Спасибо за внимание!.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098" name="Picture 2" descr="C:\Users\Admin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00264"/>
            <a:ext cx="5904656" cy="441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Исследования Т.Н. Ушаковой.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Внутренняя речь.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Типы внутренней речи.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Критерии технологичности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01122" cy="5000660"/>
          </a:xfrm>
        </p:spPr>
        <p:txBody>
          <a:bodyPr/>
          <a:lstStyle/>
          <a:p>
            <a:pPr marL="0" indent="447675" algn="ctr">
              <a:spcAft>
                <a:spcPts val="1200"/>
              </a:spcAft>
              <a:buNone/>
            </a:pPr>
            <a:r>
              <a:rPr lang="ru-RU" b="1" dirty="0" smtClean="0">
                <a:cs typeface="Times New Roman" pitchFamily="18" charset="0"/>
              </a:rPr>
              <a:t>Образовательная технология должна удовлетворять основным требованиям (критерии технологичности)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4402832" cy="34563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Исследованием внутренней речи в физиологическом плане активно занималась Т. Н. Ушакова </a:t>
            </a:r>
          </a:p>
        </p:txBody>
      </p:sp>
      <p:pic>
        <p:nvPicPr>
          <p:cNvPr id="1026" name="Picture 2" descr="C:\Users\Admin\Desktop\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2" y="980729"/>
            <a:ext cx="3255897" cy="457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030" y="764704"/>
            <a:ext cx="8928992" cy="47362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Так, Т. Н. Ушакова выделяет в механизмах внутренней речи три иерархически организованных уровня: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Первый </a:t>
            </a:r>
            <a:r>
              <a:rPr lang="ru-RU" dirty="0"/>
              <a:t>уровень механизмы оперирования отдельными словами, обозначающими обычно явления внешнего мира. Он реализует номинативную функцию языка и речи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448196"/>
          </a:xfrm>
        </p:spPr>
        <p:txBody>
          <a:bodyPr/>
          <a:lstStyle/>
          <a:p>
            <a:r>
              <a:rPr lang="ru-RU" dirty="0"/>
              <a:t>Второй уровень образование множественных связей между базовыми элементами. Формируется так называемая «вербальная сеть» своего рода материализованная «лексика языка»</a:t>
            </a:r>
          </a:p>
          <a:p>
            <a:r>
              <a:rPr lang="ru-RU" dirty="0" smtClean="0"/>
              <a:t>Т</a:t>
            </a:r>
            <a:r>
              <a:rPr lang="ru-RU" dirty="0"/>
              <a:t>. Н. Ушакова предполагает существование третьего, динамического, уровня, по временным и содержательным характеристикам соответствующего продуцируемой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784976" cy="44481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Внутренняя речь – это внутренний беззвучный речевой процесс. Она недоступна восприятию других людей и, следовательно, не может быть средством общения.</a:t>
            </a:r>
          </a:p>
        </p:txBody>
      </p:sp>
      <p:pic>
        <p:nvPicPr>
          <p:cNvPr id="2050" name="Picture 2" descr="C:\Users\Admin\Desktop\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4608512" cy="344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4481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Внутренняя речь своеобразна. Она очень сокращена, свернута, почти никогда не существует в форме полных, развернутых предложений. Объясняется это тем, что предмет собственной мысли человеку вполне ясен и поэтому не требует от него развёрнутых словесных формулировок, к помощи развёрнутой внутренней речи прибегают, как правило, в тех случаях, когда испытывают затруднения в процессе мышления.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3016"/>
            <a:ext cx="4176464" cy="31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4481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Трудности, которые переживает иногда человек, пытаясь объяснить другому понятную ему самому мысль, часто объясняются трудностью перехода от сокращенной внутренней речи, понятной для себя, к развёрнутой внешней речи, понятной для других.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227</TotalTime>
  <Words>407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Пиксел</vt:lpstr>
      <vt:lpstr>Презентация PowerPoint</vt:lpstr>
      <vt:lpstr>План</vt:lpstr>
      <vt:lpstr>Критерии технологичности</vt:lpstr>
      <vt:lpstr>Презентация PowerPoint</vt:lpstr>
      <vt:lpstr>.</vt:lpstr>
      <vt:lpstr>.</vt:lpstr>
      <vt:lpstr>.</vt:lpstr>
      <vt:lpstr>.</vt:lpstr>
      <vt:lpstr>.</vt:lpstr>
      <vt:lpstr>.Три типа внутренней речи: </vt:lpstr>
      <vt:lpstr>.</vt:lpstr>
      <vt:lpstr>Презентация PowerPoint</vt:lpstr>
      <vt:lpstr>Спасибо за внимание!.</vt:lpstr>
    </vt:vector>
  </TitlesOfParts>
  <Company>kemerovo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ПСИХОФИЗИОЛОГИЯ ВНИМАНИЯ</dc:title>
  <dc:creator>cstrike</dc:creator>
  <cp:lastModifiedBy>Пользователь Windows</cp:lastModifiedBy>
  <cp:revision>20</cp:revision>
  <dcterms:created xsi:type="dcterms:W3CDTF">2009-03-26T04:30:46Z</dcterms:created>
  <dcterms:modified xsi:type="dcterms:W3CDTF">2022-03-22T14:58:37Z</dcterms:modified>
</cp:coreProperties>
</file>