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01DF-3120-4B5A-9891-9C3A78E8C500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0755-1E65-4128-AB3E-B5E8B1765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223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по теме: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край в годы Великой Отечественной войны и послевоенные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899592" y="5805264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Начать игру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36258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34925"/>
            <a:ext cx="8229600" cy="2070339"/>
          </a:xfrm>
        </p:spPr>
      </p:pic>
    </p:spTree>
    <p:extLst>
      <p:ext uri="{BB962C8B-B14F-4D97-AF65-F5344CB8AC3E}">
        <p14:creationId xmlns:p14="http://schemas.microsoft.com/office/powerpoint/2010/main" val="20850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2» за 100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конструктор, разработчик ракетно-космических комплексов, внесший вклад в отечественное ракетостроение и покорение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космоса  с 1941по 1942гг трудился в «омской шарашке».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Павлович Королев. </a:t>
            </a:r>
            <a:endParaRPr lang="ru-RU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40359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3» за 10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400" b="1" cap="all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Roboto" charset="0"/>
                <a:cs typeface="Times New Roman" pitchFamily="18" charset="0"/>
              </a:rPr>
              <a:t>В 1942 году на базе Омского паровозовагоноремонтного завода и принятого оборудования с заводов такого же профиля из Ворошиловграда, Конотопа, Брянска в Омске был создан завод № </a:t>
            </a:r>
            <a:r>
              <a:rPr lang="ru-RU" sz="2400" dirty="0" smtClean="0">
                <a:latin typeface="Times New Roman" pitchFamily="18" charset="0"/>
                <a:ea typeface="Roboto" charset="0"/>
                <a:cs typeface="Times New Roman" pitchFamily="18" charset="0"/>
              </a:rPr>
              <a:t>173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Какую военную продукцию выпускали на этом заводе?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Танки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3» за </a:t>
            </a:r>
            <a:r>
              <a:rPr lang="ru-RU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ru-RU" sz="2600" dirty="0">
                <a:latin typeface="Times New Roman" pitchFamily="18" charset="0"/>
                <a:ea typeface="Roboto" charset="0"/>
                <a:cs typeface="Times New Roman" pitchFamily="18" charset="0"/>
              </a:rPr>
              <a:t>В начале декабря из Краснодара прибыло оборудование завода измерительных приборов, которое объединилось с эвакуированным ранее из Киева заводом электротехнической аппаратуры и составило основу завода «</a:t>
            </a:r>
            <a:r>
              <a:rPr lang="ru-RU" sz="2600" dirty="0" err="1" smtClean="0">
                <a:latin typeface="Times New Roman" pitchFamily="18" charset="0"/>
                <a:ea typeface="Roboto" charset="0"/>
                <a:cs typeface="Times New Roman" pitchFamily="18" charset="0"/>
              </a:rPr>
              <a:t>Омскэлектроточприбор</a:t>
            </a:r>
            <a:r>
              <a:rPr lang="ru-RU" sz="2600" dirty="0" smtClean="0">
                <a:latin typeface="Times New Roman" pitchFamily="18" charset="0"/>
                <a:ea typeface="Roboto" charset="0"/>
                <a:cs typeface="Times New Roman" pitchFamily="18" charset="0"/>
              </a:rPr>
              <a:t>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Какую продукцию выпускали на этом заводе?</a:t>
            </a:r>
            <a:endParaRPr lang="ru-RU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Roboto" charset="0"/>
                <a:cs typeface="Times New Roman" pitchFamily="18" charset="0"/>
              </a:rPr>
              <a:t>малогабаритные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Roboto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Roboto" charset="0"/>
                <a:cs typeface="Times New Roman" pitchFamily="18" charset="0"/>
              </a:rPr>
              <a:t>переносные электроизмерительные приборы,  электрические аппараты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Roboto" charset="0"/>
                <a:cs typeface="Times New Roman" pitchFamily="18" charset="0"/>
              </a:rPr>
              <a:t>для морских боевых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Roboto" charset="0"/>
                <a:cs typeface="Times New Roman" pitchFamily="18" charset="0"/>
              </a:rPr>
              <a:t>мин.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6" y="4581128"/>
            <a:ext cx="9138813" cy="229907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3» за </a:t>
            </a:r>
            <a:r>
              <a:rPr lang="ru-RU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7920880" cy="25202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За годы Великой Отечественной войны на омском «Полете» было  изготовлено 80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бомбардировщиков ….,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более 3500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истребителей ….. Назовите модели этих самолётов?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бомбардировщик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ТУ-2,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истребитель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Як-9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49900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3» за 100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7992888" cy="22322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Трудящимися Омска было построено пять бронепоездов, два поезда-бани,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авиаэскадрильи. Как назывались бронепоезда?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«Омский комсомолец» и «Омичи – фронту»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" y="4581128"/>
            <a:ext cx="9046016" cy="227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«памятники» за 10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парке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находится этот памятник?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имени 30-летия Победы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13" y="1606931"/>
            <a:ext cx="3672408" cy="206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" y="4524583"/>
            <a:ext cx="9144000" cy="230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посвящён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памятник?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b="1" dirty="0"/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блокадного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Ленинграда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204120" y="70108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КОТ В МЕШКЕ</a:t>
            </a: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6" descr="http://bu-baraholka.ru/upload/normal/sverdlovsk-kot-v-meshke_908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25813"/>
          <a:stretch/>
        </p:blipFill>
        <p:spPr bwMode="auto">
          <a:xfrm>
            <a:off x="7236296" y="476672"/>
            <a:ext cx="1619672" cy="2417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34746"/>
            <a:ext cx="1892201" cy="239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7" y="4557623"/>
            <a:ext cx="9144000" cy="230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«памятники» за 50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Кому посвящён памятник?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Труженикам тыла (омичам)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3"/>
            <a:ext cx="3433159" cy="22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5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4557623"/>
            <a:ext cx="9144000" cy="230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«памятники» за 100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ВОПРОС: Как называется стела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изображённая на фотографии?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стела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«Город трудовой доблести»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gorod55.ru/attachments/9eba857cc39ce83c73a607d7bf38bb343f394ae5/store/crop/0/0/1280/960/1280/960/0/efd19f8424a2d6816f6a24dba129918bb31adfef7cf653b406001727a93e/photo_2021-12-28_15-50-21+%282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16" y="1484784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2" y="4077072"/>
            <a:ext cx="9032528" cy="2272334"/>
          </a:xfr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0729797"/>
              </p:ext>
            </p:extLst>
          </p:nvPr>
        </p:nvGraphicFramePr>
        <p:xfrm>
          <a:off x="395536" y="188640"/>
          <a:ext cx="850729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58"/>
                <a:gridCol w="1701458"/>
                <a:gridCol w="1701458"/>
                <a:gridCol w="1701458"/>
                <a:gridCol w="1701458"/>
              </a:tblGrid>
              <a:tr h="89289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КАТЕГОРИИ</a:t>
                      </a:r>
                      <a:endParaRPr lang="ru-RU" sz="32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Даты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5" action="ppaction://hlinksldjump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6" action="ppaction://hlinksldjump"/>
                        </a:rPr>
                        <a:t>100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Личности</a:t>
                      </a:r>
                      <a:r>
                        <a:rPr lang="ru-RU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7" action="ppaction://hlinksldjump"/>
                        </a:rPr>
                        <a:t>10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 action="ppaction://hlinksldjump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9" action="ppaction://hlinksldjump"/>
                        </a:rPr>
                        <a:t>50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0" action="ppaction://hlinksldjump"/>
                        </a:rPr>
                        <a:t>100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Предприятия 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1" action="ppaction://hlinksldjump"/>
                        </a:rPr>
                        <a:t>10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2" action="ppaction://hlinksldjump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3" action="ppaction://hlinksldjump"/>
                        </a:rPr>
                        <a:t>50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4" action="ppaction://hlinksldjump"/>
                        </a:rPr>
                        <a:t>100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Памятники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5" action="ppaction://hlinksldjump"/>
                        </a:rPr>
                        <a:t>10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6" action="ppaction://hlinksldjump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7" action="ppaction://hlinksldjump"/>
                        </a:rPr>
                        <a:t>50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8" action="ppaction://hlinksldjump"/>
                        </a:rPr>
                        <a:t>100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58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«Даты» за 10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Годы Великой Отечественной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войны.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1941-1945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«Даты» за 20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</a:t>
            </a:r>
            <a:r>
              <a:rPr lang="ru-RU" sz="36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промышленных предприятий было эвакуировано в Омск в годы Великой Отечественной войны?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200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«Даты» за 50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году в Омске установили памятник труженикам тыла?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мая 2010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«Даты» за 100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ВОПРОС: В каком 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Омску был присвоен статус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 трудовой доблести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2020году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КОТ В МЕШКЕ</a:t>
            </a:r>
            <a:endParaRPr lang="ru-RU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мая 1995 года на территории Дома творчества детей и юношества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Октябрьского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округа Омска установлен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партизанке, выполненный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скульптором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Цымбалом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её имя.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bu-baraholka.ru/upload/normal/sverdlovsk-kot-v-meshke_908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25813"/>
          <a:stretch/>
        </p:blipFill>
        <p:spPr bwMode="auto">
          <a:xfrm>
            <a:off x="6444208" y="1844824"/>
            <a:ext cx="2437548" cy="363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</a:t>
            </a: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Лиза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Чайкина</a:t>
            </a:r>
          </a:p>
        </p:txBody>
      </p:sp>
    </p:spTree>
    <p:extLst>
      <p:ext uri="{BB962C8B-B14F-4D97-AF65-F5344CB8AC3E}">
        <p14:creationId xmlns:p14="http://schemas.microsoft.com/office/powerpoint/2010/main" val="5842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2» за 20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25 февраля 1943 года в газете «Омская правда» появилось письмо 6-летней девочки, которую вместе с матерью-врачом эвакуировали в Омскую область. Девочка написала, что хочет домой, а для этого надо разбить Гитлера. «Я собрала на куклу 122 рубля и 25 копеек. А теперь отдаю их на танк», — было указано в письме. Как звали эту девочку?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Занегина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623"/>
            <a:ext cx="9144000" cy="230037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2» за 50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известный авиаконструктор работал на заводе №166, с 1975г. ПО «Полёт»? 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Андрей Николаевич Туполев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498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Викторина по теме:  «Наш край в годы Великой Отечественной войны и послевоенные годы»</vt:lpstr>
      <vt:lpstr>Презентация PowerPoint</vt:lpstr>
      <vt:lpstr>«Даты» за 10</vt:lpstr>
      <vt:lpstr>«Даты» за 20</vt:lpstr>
      <vt:lpstr>«Даты» за 50</vt:lpstr>
      <vt:lpstr>«Даты» за 100</vt:lpstr>
      <vt:lpstr>КОТ В МЕШКЕ</vt:lpstr>
      <vt:lpstr>«КАТЕГОРИЯ 2» за 20</vt:lpstr>
      <vt:lpstr>«КАТЕГОРИЯ 2» за 50</vt:lpstr>
      <vt:lpstr>«КАТЕГОРИЯ 2» за 100</vt:lpstr>
      <vt:lpstr>«КАТЕГОРИЯ 3» за 10</vt:lpstr>
      <vt:lpstr>«КАТЕГОРИЯ 3» за 20</vt:lpstr>
      <vt:lpstr>«КАТЕГОРИЯ 3» за 50</vt:lpstr>
      <vt:lpstr>«КАТЕГОРИЯ 3» за 100</vt:lpstr>
      <vt:lpstr>«памятники» за 10</vt:lpstr>
      <vt:lpstr>Презентация PowerPoint</vt:lpstr>
      <vt:lpstr>«памятники» за 50</vt:lpstr>
      <vt:lpstr>«памятники» за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«…»</dc:title>
  <dc:creator>Ксю</dc:creator>
  <cp:lastModifiedBy>FGH</cp:lastModifiedBy>
  <cp:revision>26</cp:revision>
  <dcterms:created xsi:type="dcterms:W3CDTF">2017-01-13T14:14:40Z</dcterms:created>
  <dcterms:modified xsi:type="dcterms:W3CDTF">2023-01-23T15:30:56Z</dcterms:modified>
</cp:coreProperties>
</file>