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2172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5AA-C401-4E00-A4E6-593FBEB376B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6DD4-EEB0-47CE-9E8D-AF59A58CE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23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5AA-C401-4E00-A4E6-593FBEB376B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6DD4-EEB0-47CE-9E8D-AF59A58CE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3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5AA-C401-4E00-A4E6-593FBEB376B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6DD4-EEB0-47CE-9E8D-AF59A58CE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3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5AA-C401-4E00-A4E6-593FBEB376B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6DD4-EEB0-47CE-9E8D-AF59A58CE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29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5AA-C401-4E00-A4E6-593FBEB376B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6DD4-EEB0-47CE-9E8D-AF59A58CE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91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5AA-C401-4E00-A4E6-593FBEB376B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6DD4-EEB0-47CE-9E8D-AF59A58CE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08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5AA-C401-4E00-A4E6-593FBEB376B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6DD4-EEB0-47CE-9E8D-AF59A58CE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77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5AA-C401-4E00-A4E6-593FBEB376B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6DD4-EEB0-47CE-9E8D-AF59A58CE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6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5AA-C401-4E00-A4E6-593FBEB376B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6DD4-EEB0-47CE-9E8D-AF59A58CE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28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5AA-C401-4E00-A4E6-593FBEB376B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6DD4-EEB0-47CE-9E8D-AF59A58CE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88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E5AA-C401-4E00-A4E6-593FBEB376B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6DD4-EEB0-47CE-9E8D-AF59A58CE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45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E5AA-C401-4E00-A4E6-593FBEB376B3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A6DD4-EEB0-47CE-9E8D-AF59A58CEC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49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13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Все народы воспевают мудрость старости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1114" y="6274191"/>
            <a:ext cx="186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Урок ИЗО 4 класс</a:t>
            </a:r>
            <a:endParaRPr lang="ru-RU" dirty="0"/>
          </a:p>
        </p:txBody>
      </p:sp>
      <p:pic>
        <p:nvPicPr>
          <p:cNvPr id="1032" name="Picture 8" descr="http://muzikarus.ru/img.php?aHR0cDovL2NzNzAwNS52ay5tZS92NzAwNTIzOC8yY2NiMi9pWFIzbWhnRTh3SS5qcGc=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2" y="1797093"/>
            <a:ext cx="5827448" cy="447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70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062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Задание на урок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9387" y="1089916"/>
            <a:ext cx="10515600" cy="133960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Вспомните образ бабушки или дедушки, характерный наклон головы или позу. </a:t>
            </a:r>
          </a:p>
          <a:p>
            <a:r>
              <a:rPr lang="ru-RU" dirty="0"/>
              <a:t>Определитесь с размещением изображения на листе бумаге. (Лучше, если это будет поясной портрет или рисунок головы</a:t>
            </a:r>
            <a:r>
              <a:rPr lang="ru-RU" dirty="0" smtClean="0"/>
              <a:t>)</a:t>
            </a:r>
          </a:p>
          <a:p>
            <a:endParaRPr lang="ru-RU" dirty="0" smtClean="0"/>
          </a:p>
        </p:txBody>
      </p:sp>
      <p:pic>
        <p:nvPicPr>
          <p:cNvPr id="10242" name="Picture 2" descr="http://vita-plus.ru/uploads/posts/2017-01/1484814091_133331_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3"/>
          <a:stretch/>
        </p:blipFill>
        <p:spPr bwMode="auto">
          <a:xfrm flipH="1">
            <a:off x="278300" y="2743200"/>
            <a:ext cx="2208628" cy="279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kingniknik.ru/wp-content/uploads/2011/02/%D1%81%D1%82%D0%B0%D1%80%D0%BE%D1%81%D1%82%D1%8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6"/>
          <a:stretch/>
        </p:blipFill>
        <p:spPr bwMode="auto">
          <a:xfrm>
            <a:off x="2632026" y="4397160"/>
            <a:ext cx="2906493" cy="228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atlasprirodirossii.ru/wp-content/uploads/b07c35f37a9e3c55c6d6dcc707c99f0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46" y="4397160"/>
            <a:ext cx="2728302" cy="232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afisha.mosreg.ru/sites/default/files/events_photo/pozhily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422" y="2105526"/>
            <a:ext cx="3437450" cy="229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6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http://bsshkhakasia.narod.ru/photo/sep30_2011/grand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7" t="14265" r="7349" b="11159"/>
          <a:stretch/>
        </p:blipFill>
        <p:spPr bwMode="auto">
          <a:xfrm>
            <a:off x="8254144" y="4114310"/>
            <a:ext cx="3446586" cy="237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gubdaily.ru/wp-content/gallery/babushki/7925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5" y="293746"/>
            <a:ext cx="4050765" cy="289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cs410730.vk.me/v410730435/29c1/0MYgMSktVq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5"/>
          <a:stretch/>
        </p:blipFill>
        <p:spPr bwMode="auto">
          <a:xfrm>
            <a:off x="3207832" y="3305908"/>
            <a:ext cx="4944397" cy="318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98610" y="852827"/>
            <a:ext cx="64992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изобразить любимого пожилого человека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366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4133" y="1164443"/>
            <a:ext cx="10515600" cy="4351338"/>
          </a:xfrm>
        </p:spPr>
        <p:txBody>
          <a:bodyPr/>
          <a:lstStyle/>
          <a:p>
            <a:r>
              <a:rPr lang="ru-RU" sz="3200" dirty="0" smtClean="0"/>
              <a:t>Молодость плечами покрепче, старость — головою</a:t>
            </a:r>
          </a:p>
          <a:p>
            <a:r>
              <a:rPr lang="ru-RU" sz="3200" dirty="0" smtClean="0"/>
              <a:t>Не красна старость годами, а делами</a:t>
            </a:r>
          </a:p>
          <a:p>
            <a:r>
              <a:rPr lang="ru-RU" sz="3200" dirty="0" smtClean="0"/>
              <a:t>Молодой — на службу, старый — на совет.</a:t>
            </a:r>
          </a:p>
          <a:p>
            <a:r>
              <a:rPr lang="ru-RU" sz="3200" dirty="0" smtClean="0"/>
              <a:t>Старые знают много, да слушают их плохо.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08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9553" y="432973"/>
            <a:ext cx="103878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Мудрость - глубокий ум, опирающийся на жизненный опыт . </a:t>
            </a:r>
          </a:p>
          <a:p>
            <a:endParaRPr lang="ru-RU" sz="2800" b="0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ru-RU" sz="2800" dirty="0">
                <a:solidFill>
                  <a:srgbClr val="000000"/>
                </a:solidFill>
                <a:latin typeface="Tahoma" panose="020B0604030504040204" pitchFamily="34" charset="0"/>
              </a:rPr>
              <a:t>	</a:t>
            </a:r>
            <a:r>
              <a:rPr lang="ru-RU" sz="2800" dirty="0" smtClean="0">
                <a:solidFill>
                  <a:srgbClr val="000000"/>
                </a:solidFill>
                <a:latin typeface="Tahoma" panose="020B0604030504040204" pitchFamily="34" charset="0"/>
              </a:rPr>
              <a:t>					      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(Словарь Ожегова)</a:t>
            </a:r>
            <a:endParaRPr lang="ru-RU" sz="2800" dirty="0"/>
          </a:p>
        </p:txBody>
      </p:sp>
      <p:pic>
        <p:nvPicPr>
          <p:cNvPr id="11266" name="Picture 2" descr="https://newpackfon.ru/uploads/images/k/a/r/kartinki_schastlivaja_staro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115" y="3820568"/>
            <a:ext cx="4712677" cy="265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kolanews.ru/site-specific/iskkra/upload/news/2451-article-wide-preview.jpg?0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7" y="1125470"/>
            <a:ext cx="3593464" cy="269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d.topic.lt/FF/upload/post/201412/23/1360932/seriya-igrushk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54" y="3958949"/>
            <a:ext cx="3656770" cy="253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12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4030" y="221802"/>
            <a:ext cx="6499859" cy="2676143"/>
          </a:xfrm>
        </p:spPr>
        <p:txBody>
          <a:bodyPr>
            <a:normAutofit/>
          </a:bodyPr>
          <a:lstStyle/>
          <a:p>
            <a:r>
              <a:rPr lang="ru-RU" sz="2800" dirty="0"/>
              <a:t>Расскажите о своих бабушках и дедушках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Как </a:t>
            </a:r>
            <a:r>
              <a:rPr lang="ru-RU" sz="2800" dirty="0"/>
              <a:t>они к вам относятся</a:t>
            </a:r>
            <a:r>
              <a:rPr lang="ru-RU" sz="2800" dirty="0" smtClean="0"/>
              <a:t>? </a:t>
            </a:r>
            <a:br>
              <a:rPr lang="ru-RU" sz="2800" dirty="0" smtClean="0"/>
            </a:br>
            <a:r>
              <a:rPr lang="ru-RU" sz="2800" dirty="0" smtClean="0"/>
              <a:t>Как </a:t>
            </a:r>
            <a:r>
              <a:rPr lang="ru-RU" sz="2800" dirty="0"/>
              <a:t>вы думаете, может ли старость быть красивой?</a:t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050" name="Picture 2" descr="http://sever-med.ru/wp-content/uploads/2016/04/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8" y="221802"/>
            <a:ext cx="4339363" cy="289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kpokrov.ru/prefix/07f63bea06cc7cd2df259081f56a40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12" y="3272477"/>
            <a:ext cx="4405168" cy="295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helobe.info/cache/mod_bt_contentshowcase/ba9b8f8d4de021c66213472560597034-fc34f61d23b74be53ee07d469bd32064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841" y="3293293"/>
            <a:ext cx="3643981" cy="293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98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283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Картинная галерея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57800" y="31480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«Портрет старика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красном»Рембрандта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Харменса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ванн Рейна (Голландия1606-1669 )</a:t>
            </a:r>
            <a:endParaRPr lang="ru-RU" dirty="0"/>
          </a:p>
        </p:txBody>
      </p:sp>
      <p:pic>
        <p:nvPicPr>
          <p:cNvPr id="3074" name="Picture 2" descr="http://www.staratel.com/pictures/rembrant/2/pic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31" y="1237957"/>
            <a:ext cx="4219477" cy="539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9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26612" y="599427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Леонардо да Винчи «Автопортрет» (Италия 1452-1519)</a:t>
            </a:r>
            <a:endParaRPr lang="ru-RU" dirty="0"/>
          </a:p>
        </p:txBody>
      </p:sp>
      <p:pic>
        <p:nvPicPr>
          <p:cNvPr id="4098" name="Picture 2" descr="https://im0-tub-ru.yandex.net/i?id=1c5b2752ae0b8c6ca9bd71a7c5226ffb&amp;n=33&amp;h=215&amp;w=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0" y="452240"/>
            <a:ext cx="4261680" cy="591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62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rgymaq.kz/wp-content/uploads/2015/09/D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30" y="523524"/>
            <a:ext cx="4810320" cy="563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09846" y="82586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В.Г.Перов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Портрет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В.И.Даля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</a:p>
          <a:p>
            <a:endParaRPr lang="ru-RU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ДАЛЬ Владимир Иванович- русский писатель, лексикограф, этнограф.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Собрал «Пословицы русского народа».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Создал «Толковый словарь живого великорусского языка» в 4 томах, за который удостоен звания почетного академика Петербургской Академии наук. </a:t>
            </a:r>
          </a:p>
          <a:p>
            <a:endParaRPr lang="ru-RU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Перед нами человек большого ума, широкого кругозора. Это настоящий рыцарь просвещения.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098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ostergrad.ru/izobrazhenie/56534/vasilii/starik_krestjan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9" y="384256"/>
            <a:ext cx="4384431" cy="608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07736" y="1021638"/>
            <a:ext cx="5636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Василий Тропинин 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«Крестьянин»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7669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11430" y="5959400"/>
            <a:ext cx="3703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Владимир Лапин «Конный двор»</a:t>
            </a:r>
            <a:endParaRPr lang="ru-RU" dirty="0"/>
          </a:p>
        </p:txBody>
      </p:sp>
      <p:pic>
        <p:nvPicPr>
          <p:cNvPr id="7170" name="Picture 2" descr="https://allyslide.com/thumbs/74e85fc713290612fccc91d3c5bb67ff/img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1"/>
          <a:stretch/>
        </p:blipFill>
        <p:spPr bwMode="auto">
          <a:xfrm>
            <a:off x="0" y="196947"/>
            <a:ext cx="8263652" cy="559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430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186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Тема Office</vt:lpstr>
      <vt:lpstr>Все народы воспевают мудрость старости</vt:lpstr>
      <vt:lpstr>Презентация PowerPoint</vt:lpstr>
      <vt:lpstr>Презентация PowerPoint</vt:lpstr>
      <vt:lpstr>Расскажите о своих бабушках и дедушках. Как они к вам относятся?  Как вы думаете, может ли старость быть красивой?  </vt:lpstr>
      <vt:lpstr>Картинная 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на урок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народы воспевают мудрость старости</dc:title>
  <dc:creator>Стасяныч</dc:creator>
  <cp:lastModifiedBy>Стасяныч</cp:lastModifiedBy>
  <cp:revision>9</cp:revision>
  <dcterms:created xsi:type="dcterms:W3CDTF">2017-04-05T13:24:22Z</dcterms:created>
  <dcterms:modified xsi:type="dcterms:W3CDTF">2017-04-05T15:12:26Z</dcterms:modified>
</cp:coreProperties>
</file>