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72" r:id="rId5"/>
    <p:sldId id="273" r:id="rId6"/>
    <p:sldId id="264" r:id="rId7"/>
    <p:sldId id="274" r:id="rId8"/>
    <p:sldId id="265" r:id="rId9"/>
    <p:sldId id="275" r:id="rId10"/>
    <p:sldId id="261" r:id="rId11"/>
    <p:sldId id="276" r:id="rId12"/>
    <p:sldId id="269" r:id="rId13"/>
    <p:sldId id="266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94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84233-9566-409C-BF28-7CA808AEA804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7A5A6-7748-4C5F-82F6-3851A905B6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84233-9566-409C-BF28-7CA808AEA804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7A5A6-7748-4C5F-82F6-3851A905B6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84233-9566-409C-BF28-7CA808AEA804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7A5A6-7748-4C5F-82F6-3851A905B6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84233-9566-409C-BF28-7CA808AEA804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7A5A6-7748-4C5F-82F6-3851A905B6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84233-9566-409C-BF28-7CA808AEA804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7A5A6-7748-4C5F-82F6-3851A905B6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84233-9566-409C-BF28-7CA808AEA804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7A5A6-7748-4C5F-82F6-3851A905B6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84233-9566-409C-BF28-7CA808AEA804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7A5A6-7748-4C5F-82F6-3851A905B6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84233-9566-409C-BF28-7CA808AEA804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7A5A6-7748-4C5F-82F6-3851A905B6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84233-9566-409C-BF28-7CA808AEA804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7A5A6-7748-4C5F-82F6-3851A905B6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84233-9566-409C-BF28-7CA808AEA804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7A5A6-7748-4C5F-82F6-3851A905B6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84233-9566-409C-BF28-7CA808AEA804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7A5A6-7748-4C5F-82F6-3851A905B6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84233-9566-409C-BF28-7CA808AEA804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7A5A6-7748-4C5F-82F6-3851A905B6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apf.mail.ru/cgi-bin/readmsg?id=16428519430918107362;0;1&amp;exif=1&amp;full=1&amp;x-email=gulay1909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apf.mail.ru/cgi-bin/readmsg?id=16428519430918107362;0;1&amp;exif=1&amp;full=1&amp;x-email=gulay1909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6" name="AutoShape 2" descr="Презентации по культуре и искусству. Шаблоны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Презентации по культуре и искусству. Шаблоны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78" name="Picture 14" descr="https://abrakadabra.fun/uploads/posts/2021-12/1640529694_18-abrakadabra-fun-p-matematika-fon-dlya-prezentatsii-dlya-dete-1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360" y="0"/>
            <a:ext cx="9174719" cy="6858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785918" y="1214422"/>
            <a:ext cx="607223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 i="1" dirty="0"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  <a:p>
            <a:pPr algn="ctr"/>
            <a:r>
              <a:rPr lang="ru-RU" sz="3200" b="1" i="1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Дидактическое пособие </a:t>
            </a:r>
            <a:endParaRPr lang="en-US" sz="3200" b="1" i="1" dirty="0"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  <a:p>
            <a:pPr algn="ctr"/>
            <a:r>
              <a:rPr lang="ru-RU" sz="3200" b="1" i="1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«ЧУДО -ЦВЕТОК»</a:t>
            </a:r>
            <a:endParaRPr lang="en-US" sz="3200" b="1" i="1" dirty="0"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  <a:p>
            <a:pPr algn="ctr"/>
            <a:r>
              <a:rPr lang="ru-RU" sz="3200" b="1" i="1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для детей старшего дошкольного возраста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411760" y="2708920"/>
            <a:ext cx="5214958" cy="3027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latin typeface="Monotype Corsiva" panose="03010101010201010101" pitchFamily="66" charset="0"/>
            </a:endParaRPr>
          </a:p>
          <a:p>
            <a:pPr algn="ctr"/>
            <a:endParaRPr lang="ru-RU" b="1" dirty="0">
              <a:latin typeface="Monotype Corsiva" panose="03010101010201010101" pitchFamily="66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  <a:p>
            <a:pPr algn="r"/>
            <a:endParaRPr lang="en-US" dirty="0"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  <a:p>
            <a:pPr algn="r"/>
            <a:endParaRPr lang="en-US" dirty="0"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  <a:p>
            <a:pPr algn="r"/>
            <a:endParaRPr lang="en-US" dirty="0"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  <a:p>
            <a:pPr algn="r"/>
            <a:r>
              <a:rPr lang="ru-RU" sz="2000" i="1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Подготовила: Тихомирова Г.Ш.</a:t>
            </a:r>
            <a:endParaRPr lang="ru-RU" sz="2000" b="1" i="1" dirty="0"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sz="2000" i="1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Воспитатель МБДОУ </a:t>
            </a:r>
            <a:endParaRPr lang="en-US" sz="2000" i="1" dirty="0"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sz="2000" i="1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«ДС №471 г. Челябинска»</a:t>
            </a: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sz="2000" i="1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Ленинский район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011382A-26ED-4F1F-91FF-65E6D1363C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https://abrakadabra.fun/uploads/posts/2021-12/1640529694_18-abrakadabra-fun-p-matematika-fon-dlya-prezentatsii-dlya-dete-1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719" y="-142900"/>
            <a:ext cx="9174719" cy="6858000"/>
          </a:xfrm>
          <a:prstGeom prst="rect">
            <a:avLst/>
          </a:prstGeom>
          <a:noFill/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714612" y="928670"/>
            <a:ext cx="38576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 № 4«Угадай, что исчезло»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2000232" y="2143116"/>
            <a:ext cx="6072198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детям предлагается рассмотреть и запомнить от 5 до 8 картинок на прищепках, прикреплённых к пособию – цветку.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закрывают глаза, педагог убирает одну картинку. Дети, открыв глаза угадывают, какая картинка исчезла.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:\чудо-цветок\Чего не стало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14876" cy="685800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</p:pic>
      <p:pic>
        <p:nvPicPr>
          <p:cNvPr id="24579" name="Picture 3" descr="H:\чудо-цветок\Чего не стало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5424" y="0"/>
            <a:ext cx="4828576" cy="685800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https://abrakadabra.fun/uploads/posts/2021-12/1640529694_18-abrakadabra-fun-p-matematika-fon-dlya-prezentatsii-dlya-dete-1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471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643174" y="857232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i="1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Дидактические задачи:</a:t>
            </a:r>
            <a:r>
              <a:rPr lang="ru-RU" sz="2800" b="1" i="1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/>
            </a:r>
            <a:br>
              <a:rPr lang="ru-RU" sz="2800" b="1" i="1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</a:br>
            <a:endParaRPr lang="ru-RU" sz="2800" i="1" dirty="0"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928826" y="1756072"/>
            <a:ext cx="6315582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развивать умение детей находить предметы определённой геометрической формы;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endParaRPr kumimoji="0" lang="ru-RU" sz="2000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формировать умение находить признаки сходства у разных предметов (по цвету, форме, структуре, функциям, принадлежности к определённой группе и т.д.);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развивать речь, логическое мышление, внимание, память;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воспитывать интерес к поисковой деятельности;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развивать мелкую моторику.</a:t>
            </a:r>
          </a:p>
        </p:txBody>
      </p:sp>
    </p:spTree>
    <p:extLst>
      <p:ext uri="{BB962C8B-B14F-4D97-AF65-F5344CB8AC3E}">
        <p14:creationId xmlns:p14="http://schemas.microsoft.com/office/powerpoint/2010/main" xmlns="" val="13461901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apf.mail.ru/cgi-bin/readmsg?id=16428519430918107362;0;1&amp;exif=1&amp;full=1&amp;x-email=gulay1909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apf.mail.ru/cgi-bin/readmsg?id=16428519430918107362;0;1&amp;exif=1&amp;full=1&amp;x-email=gulay1909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6" name="AutoShape 2" descr="Презентации по культуре и искусству. Шаблоны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Презентации по культуре и искусству. Шаблоны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78" name="Picture 14" descr="https://abrakadabra.fun/uploads/posts/2021-12/1640529694_18-abrakadabra-fun-p-matematika-fon-dlya-prezentatsii-dlya-dete-1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4719" cy="6858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785918" y="1214422"/>
            <a:ext cx="607223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 i="1" dirty="0"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  <a:p>
            <a:pPr algn="ctr"/>
            <a:r>
              <a:rPr lang="ru-RU" sz="3200" b="1" i="1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Дидактическое пособие </a:t>
            </a:r>
            <a:endParaRPr lang="en-US" sz="3200" b="1" i="1" dirty="0"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  <a:p>
            <a:pPr algn="ctr"/>
            <a:r>
              <a:rPr lang="ru-RU" sz="3200" b="1" i="1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«ЧУДО -ЦВЕТОК»</a:t>
            </a:r>
            <a:endParaRPr lang="en-US" sz="3200" b="1" i="1" dirty="0"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  <a:p>
            <a:pPr algn="ctr"/>
            <a:r>
              <a:rPr lang="ru-RU" sz="3200" b="1" i="1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для детей старшего дошкольного возраста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411760" y="2708920"/>
            <a:ext cx="5214958" cy="3027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latin typeface="Monotype Corsiva" panose="03010101010201010101" pitchFamily="66" charset="0"/>
            </a:endParaRPr>
          </a:p>
          <a:p>
            <a:pPr algn="ctr"/>
            <a:endParaRPr lang="ru-RU" b="1" dirty="0">
              <a:latin typeface="Monotype Corsiva" panose="03010101010201010101" pitchFamily="66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  <a:p>
            <a:pPr algn="r"/>
            <a:endParaRPr lang="en-US" dirty="0"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  <a:p>
            <a:pPr algn="r"/>
            <a:endParaRPr lang="en-US" dirty="0"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  <a:p>
            <a:pPr algn="r"/>
            <a:endParaRPr lang="en-US" dirty="0"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  <a:p>
            <a:pPr algn="r"/>
            <a:r>
              <a:rPr lang="ru-RU" sz="2000" i="1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Подготовила: Тихомирова Г.Ш.</a:t>
            </a:r>
            <a:endParaRPr lang="ru-RU" sz="2000" b="1" i="1" dirty="0"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sz="2000" i="1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Воспитатель МБДОУ </a:t>
            </a:r>
            <a:endParaRPr lang="en-US" sz="2000" i="1" dirty="0"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sz="2000" i="1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«ДС №471 г. Челябинска»</a:t>
            </a: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sz="2000" i="1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Ленинский район</a:t>
            </a:r>
          </a:p>
        </p:txBody>
      </p:sp>
    </p:spTree>
    <p:extLst>
      <p:ext uri="{BB962C8B-B14F-4D97-AF65-F5344CB8AC3E}">
        <p14:creationId xmlns:p14="http://schemas.microsoft.com/office/powerpoint/2010/main" xmlns="" val="3581360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565D490-820A-45BB-9F96-25A778A631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E37D0C5-E646-4508-8CCA-A96D8A5AD4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https://abrakadabra.fun/uploads/posts/2021-12/1640529694_18-abrakadabra-fun-p-matematika-fon-dlya-prezentatsii-dlya-dete-1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471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14480" y="1071546"/>
            <a:ext cx="635798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Разработанное дидактическое пособие с использованием методов ТРИЗ поможет ребёнку научиться самому анализировать, делать выводы, рассуждать, творчески мыслить, и просто полюбить обучение.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Многофункциональность данного дидактического пособия позволяет обогатить жизнь детей новыми знаниями, развить фантазию детей, научить их мыслить системно, с пониманием происходящих процессов.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 descr="https://abrakadabra.fun/uploads/posts/2021-12/1640529694_18-abrakadabra-fun-p-matematika-fon-dlya-prezentatsii-dlya-dete-1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4719" cy="6858000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285984" y="785794"/>
            <a:ext cx="564360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 №1 «В какой предмет спряталась фигура»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928794" y="1714488"/>
            <a:ext cx="535781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середину цветка помещают по 4 геометрические фигуры, расположенных на маленьких цветочках.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Ребёнку выдаётся набор картинок с изображением различных предметов, в которых спрятались различные геометрические фигуры.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каждую геометрическую фигуру ребёнок должен найти по 2 картинки.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наборе 8 карточек с геометрическими фигурами и 16 карточек с картинками предметов.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13520" cy="683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91424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https://abrakadabra.fun/uploads/posts/2021-12/1640529694_18-abrakadabra-fun-p-matematika-fon-dlya-prezentatsii-dlya-dete-1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719" y="0"/>
            <a:ext cx="9174719" cy="6858000"/>
          </a:xfrm>
          <a:prstGeom prst="rect">
            <a:avLst/>
          </a:prstGeom>
          <a:noFill/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786050" y="928670"/>
            <a:ext cx="47148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 № 2 «Объедини предметы»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714480" y="1857364"/>
            <a:ext cx="614366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детям предлагается рассмотреть 8 картинок, прикреплённых с помощью прищепок к пособию – цветку.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 предлагается объединить предметы по нескольким признакам. Например: по форме, по функциям, по цвету, по материалу, из которого они изготовлены, по взаимодействию предметов друг с другом и т.д.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наборе 8 картинок с предметами, прикреплёнными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прищепке.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A13F6CD-219A-44D0-AFF8-021CBED489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5973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https://abrakadabra.fun/uploads/posts/2021-12/1640529694_18-abrakadabra-fun-p-matematika-fon-dlya-prezentatsii-dlya-dete-1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719" y="0"/>
            <a:ext cx="9174719" cy="6858000"/>
          </a:xfrm>
          <a:prstGeom prst="rect">
            <a:avLst/>
          </a:prstGeom>
          <a:noFill/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571736" y="785794"/>
            <a:ext cx="45005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 № 3 «Четвёртый лишний»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643042" y="1785926"/>
            <a:ext cx="6858016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цветок прикрепляются прищепки одного определённого цвета.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Рассмотрев фигуры на прищепках, перед детьми ставится задача на определение лишнего предмета.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Ведущий для заданий использует карточки с задачами (задание на карточке: этот предмет не имеет углов и он не зелёного цвета, дети определяют, что это жёлтый круг).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наборе 20 картинок с предметами, прикреплёнными к разноцветным прищепкам и карточки с заданиями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(5 карточек с заданиями, 5 цветов прищепок).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435</Words>
  <Application>Microsoft Office PowerPoint</Application>
  <PresentationFormat>Экран (4:3)</PresentationFormat>
  <Paragraphs>55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40</cp:revision>
  <dcterms:created xsi:type="dcterms:W3CDTF">2022-01-23T17:09:03Z</dcterms:created>
  <dcterms:modified xsi:type="dcterms:W3CDTF">2022-11-15T05:45:27Z</dcterms:modified>
</cp:coreProperties>
</file>