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4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913B2-77B7-40B9-B406-07BD2ACE3AF3}" type="datetimeFigureOut">
              <a:rPr lang="ru-RU" smtClean="0"/>
              <a:t>25.04.2023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F5D5B-2890-450C-832E-600C5DD418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98162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913B2-77B7-40B9-B406-07BD2ACE3AF3}" type="datetimeFigureOut">
              <a:rPr lang="ru-RU" smtClean="0"/>
              <a:t>25.04.2023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F5D5B-2890-450C-832E-600C5DD418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53797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913B2-77B7-40B9-B406-07BD2ACE3AF3}" type="datetimeFigureOut">
              <a:rPr lang="ru-RU" smtClean="0"/>
              <a:t>25.04.2023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F5D5B-2890-450C-832E-600C5DD418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23431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913B2-77B7-40B9-B406-07BD2ACE3AF3}" type="datetimeFigureOut">
              <a:rPr lang="ru-RU" smtClean="0"/>
              <a:t>25.04.2023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F5D5B-2890-450C-832E-600C5DD418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55477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913B2-77B7-40B9-B406-07BD2ACE3AF3}" type="datetimeFigureOut">
              <a:rPr lang="ru-RU" smtClean="0"/>
              <a:t>25.04.2023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F5D5B-2890-450C-832E-600C5DD418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1847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913B2-77B7-40B9-B406-07BD2ACE3AF3}" type="datetimeFigureOut">
              <a:rPr lang="ru-RU" smtClean="0"/>
              <a:t>25.04.2023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F5D5B-2890-450C-832E-600C5DD418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06389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913B2-77B7-40B9-B406-07BD2ACE3AF3}" type="datetimeFigureOut">
              <a:rPr lang="ru-RU" smtClean="0"/>
              <a:t>25.04.2023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F5D5B-2890-450C-832E-600C5DD418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86125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913B2-77B7-40B9-B406-07BD2ACE3AF3}" type="datetimeFigureOut">
              <a:rPr lang="ru-RU" smtClean="0"/>
              <a:t>25.04.2023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F5D5B-2890-450C-832E-600C5DD418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17641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913B2-77B7-40B9-B406-07BD2ACE3AF3}" type="datetimeFigureOut">
              <a:rPr lang="ru-RU" smtClean="0"/>
              <a:t>25.04.2023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F5D5B-2890-450C-832E-600C5DD418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24087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913B2-77B7-40B9-B406-07BD2ACE3AF3}" type="datetimeFigureOut">
              <a:rPr lang="ru-RU" smtClean="0"/>
              <a:t>25.04.2023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F5D5B-2890-450C-832E-600C5DD418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18066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913B2-77B7-40B9-B406-07BD2ACE3AF3}" type="datetimeFigureOut">
              <a:rPr lang="ru-RU" smtClean="0"/>
              <a:t>25.04.2023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F5D5B-2890-450C-832E-600C5DD418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32882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2913B2-77B7-40B9-B406-07BD2ACE3AF3}" type="datetimeFigureOut">
              <a:rPr lang="ru-RU" smtClean="0"/>
              <a:t>25.04.2023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FF5D5B-2890-450C-832E-600C5DD418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9538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-12956"/>
            <a:ext cx="12335709" cy="687095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39435" y="698921"/>
            <a:ext cx="11458266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Деловая игра</a:t>
            </a:r>
          </a:p>
          <a:p>
            <a:pPr algn="ctr"/>
            <a:r>
              <a:rPr lang="ru-RU" sz="6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«КАЛЕЙДОСКОП ПРОФЕССИЙ»</a:t>
            </a:r>
            <a:endParaRPr lang="ru-RU" sz="66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0093" b="76667" l="13385" r="75625">
                        <a14:foregroundMark x1="20781" y1="68981" x2="22448" y2="44167"/>
                        <a14:foregroundMark x1="16042" y1="41111" x2="19948" y2="50926"/>
                        <a14:foregroundMark x1="22240" y1="40741" x2="21771" y2="34259"/>
                        <a14:foregroundMark x1="22865" y1="42037" x2="25729" y2="45370"/>
                        <a14:foregroundMark x1="19948" y1="43611" x2="20469" y2="45926"/>
                        <a14:foregroundMark x1="30938" y1="64259" x2="30938" y2="39722"/>
                        <a14:foregroundMark x1="35365" y1="61574" x2="34167" y2="62315"/>
                        <a14:foregroundMark x1="38438" y1="56389" x2="39115" y2="35093"/>
                        <a14:foregroundMark x1="38750" y1="60278" x2="38854" y2="68519"/>
                        <a14:foregroundMark x1="37448" y1="72222" x2="37448" y2="72222"/>
                        <a14:foregroundMark x1="21979" y1="73426" x2="24063" y2="72222"/>
                        <a14:foregroundMark x1="18438" y1="72593" x2="20469" y2="71481"/>
                        <a14:foregroundMark x1="45833" y1="36481" x2="47552" y2="73611"/>
                        <a14:foregroundMark x1="44427" y1="46111" x2="46042" y2="36204"/>
                        <a14:foregroundMark x1="53594" y1="42963" x2="55000" y2="33519"/>
                        <a14:foregroundMark x1="62396" y1="39907" x2="65313" y2="33704"/>
                        <a14:foregroundMark x1="70521" y1="44167" x2="70677" y2="31944"/>
                        <a14:foregroundMark x1="73281" y1="47222" x2="75313" y2="40741"/>
                        <a14:foregroundMark x1="73385" y1="47222" x2="75469" y2="46852"/>
                        <a14:foregroundMark x1="61823" y1="73981" x2="62917" y2="67407"/>
                        <a14:foregroundMark x1="68698" y1="71667" x2="69323" y2="71852"/>
                        <a14:foregroundMark x1="30625" y1="37407" x2="31250" y2="34722"/>
                        <a14:foregroundMark x1="36927" y1="43241" x2="35260" y2="38796"/>
                        <a14:foregroundMark x1="37656" y1="57500" x2="36719" y2="59815"/>
                        <a14:foregroundMark x1="46406" y1="73426" x2="49531" y2="72778"/>
                        <a14:foregroundMark x1="40625" y1="66204" x2="40417" y2="72778"/>
                        <a14:foregroundMark x1="37813" y1="72593" x2="38854" y2="67778"/>
                        <a14:foregroundMark x1="57135" y1="45093" x2="57500" y2="47222"/>
                        <a14:foregroundMark x1="65885" y1="55833" x2="66979" y2="53704"/>
                        <a14:foregroundMark x1="61198" y1="52315" x2="60833" y2="59074"/>
                        <a14:backgroundMark x1="42917" y1="74167" x2="45052" y2="61759"/>
                        <a14:backgroundMark x1="51406" y1="70278" x2="50521" y2="50556"/>
                        <a14:backgroundMark x1="43229" y1="50741" x2="43906" y2="52685"/>
                        <a14:backgroundMark x1="44427" y1="54074" x2="44740" y2="58889"/>
                        <a14:backgroundMark x1="39635" y1="70463" x2="39427" y2="65463"/>
                        <a14:backgroundMark x1="57240" y1="59444" x2="58698" y2="48796"/>
                        <a14:backgroundMark x1="67188" y1="58704" x2="65885" y2="50185"/>
                      </a14:backgroundRemoval>
                    </a14:imgEffect>
                  </a14:imgLayer>
                </a14:imgProps>
              </a:ext>
            </a:extLst>
          </a:blip>
          <a:srcRect l="13269" t="16106" r="24109" b="19619"/>
          <a:stretch/>
        </p:blipFill>
        <p:spPr>
          <a:xfrm>
            <a:off x="1274884" y="1760750"/>
            <a:ext cx="9302262" cy="537068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186962" y="158317"/>
            <a:ext cx="101990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Муниципальное бюджетное дошкольное образовательное учреждение </a:t>
            </a:r>
            <a:r>
              <a:rPr lang="ru-RU" b="1" dirty="0" smtClean="0">
                <a:solidFill>
                  <a:srgbClr val="002060"/>
                </a:solidFill>
              </a:rPr>
              <a:t>детский </a:t>
            </a:r>
            <a:r>
              <a:rPr lang="ru-RU" b="1" dirty="0">
                <a:solidFill>
                  <a:srgbClr val="002060"/>
                </a:solidFill>
              </a:rPr>
              <a:t>сад №15 «Ручеек»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28266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-12956"/>
            <a:ext cx="12335709" cy="687095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949551" y="65875"/>
            <a:ext cx="4785285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Задание №1</a:t>
            </a:r>
            <a:endParaRPr lang="ru-RU" sz="66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217840" y="1087633"/>
            <a:ext cx="7522380" cy="155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6600" b="1" dirty="0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«ОБЩИЙ СТАРТ»</a:t>
            </a:r>
          </a:p>
          <a:p>
            <a:r>
              <a:rPr lang="ru-RU" b="1" dirty="0"/>
              <a:t> 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193731" y="2646329"/>
            <a:ext cx="794824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</a:t>
            </a:r>
            <a:r>
              <a:rPr lang="ru-RU" sz="5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ИР, </a:t>
            </a:r>
            <a:r>
              <a:rPr lang="ru-RU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</a:t>
            </a:r>
            <a:r>
              <a:rPr lang="ru-RU" sz="5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ИС, </a:t>
            </a:r>
            <a:r>
              <a:rPr lang="ru-RU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r>
              <a:rPr lang="ru-RU" sz="5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ГОНЬ, </a:t>
            </a:r>
            <a:r>
              <a:rPr lang="ru-RU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</a:t>
            </a:r>
            <a:r>
              <a:rPr lang="ru-RU" sz="5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РУКТ, </a:t>
            </a:r>
            <a:r>
              <a:rPr lang="ru-RU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</a:t>
            </a:r>
            <a:r>
              <a:rPr lang="ru-RU" sz="5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ЛЬ, </a:t>
            </a:r>
            <a:r>
              <a:rPr lang="ru-RU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  <a:r>
              <a:rPr lang="ru-RU" sz="5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ОСУЛЬКА, </a:t>
            </a:r>
            <a:r>
              <a:rPr lang="ru-RU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  <a:r>
              <a:rPr lang="ru-RU" sz="5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ЛОН, </a:t>
            </a:r>
            <a:r>
              <a:rPr lang="ru-RU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</a:t>
            </a:r>
            <a:r>
              <a:rPr lang="ru-RU" sz="5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РИС, </a:t>
            </a:r>
            <a:r>
              <a:rPr lang="ru-RU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</a:t>
            </a:r>
            <a:r>
              <a:rPr lang="ru-RU" sz="5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БЛОКО.</a:t>
            </a:r>
            <a:endParaRPr lang="ru-RU" sz="54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05478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-12956"/>
            <a:ext cx="12335709" cy="687095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949551" y="65875"/>
            <a:ext cx="4785285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Задание №2</a:t>
            </a:r>
            <a:endParaRPr lang="ru-RU" sz="66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22686" y="884412"/>
            <a:ext cx="11290335" cy="11058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6600" b="1" dirty="0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6600" b="1" dirty="0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СОЕДИНИ ПОСЛОВИЦУ</a:t>
            </a:r>
            <a:r>
              <a:rPr lang="ru-RU" sz="6600" b="1" dirty="0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61479" y="1939028"/>
            <a:ext cx="4580792" cy="4576072"/>
          </a:xfrm>
          <a:prstGeom prst="round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…мало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толку от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работы.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…боится.</a:t>
            </a:r>
          </a:p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…кует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счастье себе.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…чьи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руки в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работе.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244468" y="2333128"/>
            <a:ext cx="6096000" cy="171739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1.Если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нет охоты –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Дело мастера - </a:t>
            </a:r>
            <a:endPara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Кто ловок в труде –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Тот человек в почете - </a:t>
            </a:r>
            <a:endPara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7067741" y="1939028"/>
            <a:ext cx="4580792" cy="4576072"/>
          </a:xfrm>
          <a:prstGeom prst="round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ru-RU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ru-RU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ru-RU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 а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лень портит</a:t>
            </a: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 а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 лени болеют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 а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работы с </a:t>
            </a: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гордостью.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можно в жизни заблудиться.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770254" y="2368994"/>
            <a:ext cx="4179276" cy="17173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lang="ru-RU" sz="20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.Труд </a:t>
            </a:r>
            <a:r>
              <a:rPr lang="ru-RU" sz="20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кормит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endParaRPr lang="ru-RU" sz="2000" b="1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r>
              <a:rPr lang="ru-RU" sz="20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.Если </a:t>
            </a:r>
            <a:r>
              <a:rPr lang="ru-RU" sz="20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 трудиться – </a:t>
            </a:r>
            <a:endParaRPr lang="ru-RU" sz="2000" b="1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</a:t>
            </a:r>
            <a:r>
              <a:rPr lang="ru-RU" sz="20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20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 труда здоровеют-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</a:t>
            </a:r>
            <a:r>
              <a:rPr lang="ru-RU" sz="20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20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работу с радостью - 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64807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-12956"/>
            <a:ext cx="12335709" cy="687095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949551" y="65875"/>
            <a:ext cx="4785285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Задание №3</a:t>
            </a:r>
            <a:endParaRPr lang="ru-RU" sz="66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217840" y="1087633"/>
            <a:ext cx="7946855" cy="155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6600" b="1" dirty="0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«ГОЛОВОЛОМКА»</a:t>
            </a:r>
          </a:p>
          <a:p>
            <a:r>
              <a:rPr lang="ru-RU" b="1" dirty="0"/>
              <a:t> 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69748" y="2195629"/>
            <a:ext cx="10643037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</a:rPr>
              <a:t>РВАЧ = В- - - (медработник)</a:t>
            </a:r>
            <a:endParaRPr lang="ru-RU" sz="2400" dirty="0">
              <a:solidFill>
                <a:schemeClr val="accent5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</a:rPr>
              <a:t>ТЁРКА = А - - - - (театральная и кинематографическая профессия)</a:t>
            </a:r>
            <a:endParaRPr lang="ru-RU" sz="2400" dirty="0">
              <a:solidFill>
                <a:schemeClr val="accent5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</a:rPr>
              <a:t>КУЛОН = К - - - - (весёлая цирковая профессия)</a:t>
            </a:r>
            <a:endParaRPr lang="ru-RU" sz="2400" dirty="0">
              <a:solidFill>
                <a:schemeClr val="accent5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</a:rPr>
              <a:t>МАРЛЯ = М - - - - («разноцветный рабочий»)</a:t>
            </a:r>
            <a:endParaRPr lang="ru-RU" sz="2400" dirty="0">
              <a:solidFill>
                <a:schemeClr val="accent5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</a:rPr>
              <a:t>СТАРИНА = С - - - - - - (младший медработник)</a:t>
            </a:r>
            <a:endParaRPr lang="ru-RU" sz="2400" dirty="0">
              <a:solidFill>
                <a:schemeClr val="accent5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</a:rPr>
              <a:t>ВОДОСТОК = С - - - - - - - (животноводческая профессия)</a:t>
            </a:r>
            <a:endParaRPr lang="ru-RU" sz="2400" dirty="0">
              <a:solidFill>
                <a:schemeClr val="accent5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</a:rPr>
              <a:t>КРЕДИТОР = Д 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_ _ _ _ _ 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</a:rPr>
              <a:t>- (руководитель предприятия, начальник)</a:t>
            </a:r>
            <a:endParaRPr lang="ru-RU" sz="24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398989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-12956"/>
            <a:ext cx="12335709" cy="687095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650612" y="0"/>
            <a:ext cx="4785285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Задание №4</a:t>
            </a:r>
            <a:endParaRPr lang="ru-RU" sz="66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606797" y="859033"/>
            <a:ext cx="9122113" cy="155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6600" b="1" dirty="0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«САМАЯ – САМАЯ…»</a:t>
            </a:r>
          </a:p>
          <a:p>
            <a:r>
              <a:rPr lang="ru-RU" b="1" dirty="0"/>
              <a:t> 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74786" y="1835144"/>
            <a:ext cx="1230923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AutoNum type="arabicPeriod"/>
            </a:pP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Самая 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</a:rPr>
              <a:t>зеленая 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?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</a:rPr>
              <a:t>Самая 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сладкая?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</a:rPr>
              <a:t> </a:t>
            </a:r>
            <a:endParaRPr lang="ru-RU" sz="24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3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</a:rPr>
              <a:t>. Самая 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денежная?</a:t>
            </a:r>
          </a:p>
          <a:p>
            <a:pPr>
              <a:lnSpc>
                <a:spcPct val="150000"/>
              </a:lnSpc>
            </a:pP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4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</a:rPr>
              <a:t>. Самая волосатая 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?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</a:rPr>
              <a:t> </a:t>
            </a:r>
            <a:br>
              <a:rPr lang="ru-RU" sz="2400" b="1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</a:rPr>
              <a:t>5. Самая детская 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?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</a:rPr>
              <a:t>  </a:t>
            </a:r>
            <a:br>
              <a:rPr lang="ru-RU" sz="2400" b="1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</a:rPr>
              <a:t>7. Самая 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смешная? </a:t>
            </a:r>
          </a:p>
          <a:p>
            <a:pPr>
              <a:lnSpc>
                <a:spcPct val="150000"/>
              </a:lnSpc>
            </a:pP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8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</a:rPr>
              <a:t>. Самая 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общительная? </a:t>
            </a:r>
          </a:p>
          <a:p>
            <a:pPr>
              <a:lnSpc>
                <a:spcPct val="150000"/>
              </a:lnSpc>
            </a:pP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9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</a:rPr>
              <a:t>. Самая 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серьезная…?</a:t>
            </a:r>
            <a:endParaRPr lang="ru-RU" sz="24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0093" b="76667" l="13385" r="75625">
                        <a14:foregroundMark x1="20781" y1="68981" x2="22448" y2="44167"/>
                        <a14:foregroundMark x1="16042" y1="41111" x2="19948" y2="50926"/>
                        <a14:foregroundMark x1="22240" y1="40741" x2="21771" y2="34259"/>
                        <a14:foregroundMark x1="22865" y1="42037" x2="25729" y2="45370"/>
                        <a14:foregroundMark x1="19948" y1="43611" x2="20469" y2="45926"/>
                        <a14:foregroundMark x1="30938" y1="64259" x2="30938" y2="39722"/>
                        <a14:foregroundMark x1="35365" y1="61574" x2="34167" y2="62315"/>
                        <a14:foregroundMark x1="38438" y1="56389" x2="39115" y2="35093"/>
                        <a14:foregroundMark x1="38750" y1="60278" x2="38854" y2="68519"/>
                        <a14:foregroundMark x1="37448" y1="72222" x2="37448" y2="72222"/>
                        <a14:foregroundMark x1="21979" y1="73426" x2="24063" y2="72222"/>
                        <a14:foregroundMark x1="18438" y1="72593" x2="20469" y2="71481"/>
                        <a14:foregroundMark x1="45833" y1="36481" x2="47552" y2="73611"/>
                        <a14:foregroundMark x1="44427" y1="46111" x2="46042" y2="36204"/>
                        <a14:foregroundMark x1="53594" y1="42963" x2="55000" y2="33519"/>
                        <a14:foregroundMark x1="62396" y1="39907" x2="65313" y2="33704"/>
                        <a14:foregroundMark x1="70521" y1="44167" x2="70677" y2="31944"/>
                        <a14:foregroundMark x1="73281" y1="47222" x2="75313" y2="40741"/>
                        <a14:foregroundMark x1="73385" y1="47222" x2="75469" y2="46852"/>
                        <a14:foregroundMark x1="61823" y1="73981" x2="62917" y2="67407"/>
                        <a14:foregroundMark x1="68698" y1="71667" x2="69323" y2="71852"/>
                        <a14:foregroundMark x1="30625" y1="37407" x2="31250" y2="34722"/>
                        <a14:foregroundMark x1="36927" y1="43241" x2="35260" y2="38796"/>
                        <a14:foregroundMark x1="37656" y1="57500" x2="36719" y2="59815"/>
                        <a14:foregroundMark x1="46406" y1="73426" x2="49531" y2="72778"/>
                        <a14:foregroundMark x1="40625" y1="66204" x2="40417" y2="72778"/>
                        <a14:foregroundMark x1="37813" y1="72593" x2="38854" y2="67778"/>
                        <a14:foregroundMark x1="57135" y1="45093" x2="57500" y2="47222"/>
                        <a14:foregroundMark x1="65885" y1="55833" x2="66979" y2="53704"/>
                        <a14:foregroundMark x1="61198" y1="52315" x2="60833" y2="59074"/>
                        <a14:backgroundMark x1="42917" y1="74167" x2="45052" y2="61759"/>
                        <a14:backgroundMark x1="51406" y1="70278" x2="50521" y2="50556"/>
                        <a14:backgroundMark x1="43229" y1="50741" x2="43906" y2="52685"/>
                        <a14:backgroundMark x1="44427" y1="54074" x2="44740" y2="58889"/>
                        <a14:backgroundMark x1="39635" y1="70463" x2="39427" y2="65463"/>
                        <a14:backgroundMark x1="57240" y1="59444" x2="58698" y2="48796"/>
                        <a14:backgroundMark x1="67188" y1="58704" x2="65885" y2="50185"/>
                      </a14:backgroundRemoval>
                    </a14:imgEffect>
                  </a14:imgLayer>
                </a14:imgProps>
              </a:ext>
            </a:extLst>
          </a:blip>
          <a:srcRect l="13269" t="16106" r="24109" b="19619"/>
          <a:stretch/>
        </p:blipFill>
        <p:spPr>
          <a:xfrm>
            <a:off x="4327064" y="1638381"/>
            <a:ext cx="7205245" cy="4159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5232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-124601" y="0"/>
            <a:ext cx="12335709" cy="687095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650612" y="0"/>
            <a:ext cx="4785285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Задание №5</a:t>
            </a:r>
            <a:endParaRPr lang="ru-RU" sz="66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56974" y="979127"/>
            <a:ext cx="6598025" cy="155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6600" b="1" dirty="0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«ОБГОНЯЛКИ»</a:t>
            </a:r>
          </a:p>
          <a:p>
            <a:r>
              <a:rPr lang="ru-RU" b="1" dirty="0"/>
              <a:t> 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011690" y="5728354"/>
            <a:ext cx="450802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БИБЛИОТЕКАРЬ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37752" y="2919696"/>
            <a:ext cx="4927952" cy="10315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6000" b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ВЕТЕРИНАР</a:t>
            </a:r>
            <a:endParaRPr lang="ru-RU" sz="6000" b="1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341494" y="2432033"/>
            <a:ext cx="4231095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600" b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ВОДОЛАЗ</a:t>
            </a:r>
            <a:endParaRPr lang="ru-RU" sz="6600" b="1" dirty="0">
              <a:solidFill>
                <a:srgbClr val="C0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233575" y="3742016"/>
            <a:ext cx="5618846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9600" b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ЛЕСНИК</a:t>
            </a:r>
            <a:endParaRPr lang="ru-RU" sz="9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14904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12192000" cy="685770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650612" y="0"/>
            <a:ext cx="4785285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Задание №6</a:t>
            </a:r>
            <a:endParaRPr lang="ru-RU" sz="66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440683" y="988706"/>
            <a:ext cx="9613529" cy="11791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6600" b="1" dirty="0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«ВСПОМНИТЬ ВСЁ…»</a:t>
            </a:r>
            <a:r>
              <a:rPr lang="ru-RU" b="1" dirty="0" smtClean="0"/>
              <a:t> </a:t>
            </a:r>
            <a:endParaRPr lang="ru-RU" dirty="0"/>
          </a:p>
        </p:txBody>
      </p:sp>
      <p:pic>
        <p:nvPicPr>
          <p:cNvPr id="2052" name="Picture 4" descr="https://www.dtdm.tomsk.ru/upload/images/img_20191120_012420-1024x980-2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082" l="0" r="98633">
                        <a14:foregroundMark x1="22266" y1="20000" x2="32227" y2="7041"/>
                        <a14:foregroundMark x1="48145" y1="23163" x2="50293" y2="4286"/>
                        <a14:foregroundMark x1="70605" y1="23776" x2="69434" y2="4898"/>
                        <a14:foregroundMark x1="80566" y1="34796" x2="81836" y2="23571"/>
                        <a14:foregroundMark x1="79395" y1="43061" x2="86914" y2="26531"/>
                        <a14:foregroundMark x1="87109" y1="59184" x2="89551" y2="41633"/>
                        <a14:foregroundMark x1="79590" y1="77653" x2="82227" y2="58980"/>
                        <a14:foregroundMark x1="68457" y1="95102" x2="71289" y2="79184"/>
                        <a14:foregroundMark x1="47266" y1="95918" x2="49121" y2="79388"/>
                        <a14:foregroundMark x1="26758" y1="96327" x2="27344" y2="78776"/>
                        <a14:foregroundMark x1="17676" y1="77653" x2="20313" y2="61327"/>
                        <a14:foregroundMark x1="7520" y1="59388" x2="10156" y2="42245"/>
                        <a14:foregroundMark x1="18848" y1="39898" x2="18457" y2="24592"/>
                        <a14:foregroundMark x1="26563" y1="17653" x2="31250" y2="13163"/>
                        <a14:foregroundMark x1="29199" y1="89592" x2="28809" y2="853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2624" y="2096702"/>
            <a:ext cx="4777498" cy="4572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02199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298"/>
            <a:ext cx="12192000" cy="685770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554349" y="1960751"/>
            <a:ext cx="9575698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СПАСИБО ЗА ВНИМАНИЕ!</a:t>
            </a:r>
            <a:endParaRPr lang="ru-RU" sz="66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2284289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</TotalTime>
  <Words>233</Words>
  <Application>Microsoft Office PowerPoint</Application>
  <PresentationFormat>Широкоэкранный</PresentationFormat>
  <Paragraphs>67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8</cp:revision>
  <dcterms:created xsi:type="dcterms:W3CDTF">2023-03-09T08:33:44Z</dcterms:created>
  <dcterms:modified xsi:type="dcterms:W3CDTF">2023-04-25T08:41:18Z</dcterms:modified>
</cp:coreProperties>
</file>