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4"/>
  </p:notesMasterIdLst>
  <p:sldIdLst>
    <p:sldId id="256" r:id="rId2"/>
    <p:sldId id="257" r:id="rId3"/>
    <p:sldId id="258" r:id="rId4"/>
    <p:sldId id="279" r:id="rId5"/>
    <p:sldId id="260" r:id="rId6"/>
    <p:sldId id="261" r:id="rId7"/>
    <p:sldId id="262" r:id="rId8"/>
    <p:sldId id="263" r:id="rId9"/>
    <p:sldId id="264" r:id="rId10"/>
    <p:sldId id="280" r:id="rId11"/>
    <p:sldId id="266" r:id="rId12"/>
    <p:sldId id="281" r:id="rId13"/>
    <p:sldId id="267" r:id="rId14"/>
    <p:sldId id="268" r:id="rId15"/>
    <p:sldId id="269" r:id="rId16"/>
    <p:sldId id="270" r:id="rId17"/>
    <p:sldId id="272" r:id="rId18"/>
    <p:sldId id="277" r:id="rId19"/>
    <p:sldId id="278" r:id="rId20"/>
    <p:sldId id="282" r:id="rId21"/>
    <p:sldId id="283" r:id="rId22"/>
    <p:sldId id="276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85" autoAdjust="0"/>
    <p:restoredTop sz="94660"/>
  </p:normalViewPr>
  <p:slideViewPr>
    <p:cSldViewPr>
      <p:cViewPr varScale="1">
        <p:scale>
          <a:sx n="69" d="100"/>
          <a:sy n="69" d="100"/>
        </p:scale>
        <p:origin x="-125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388130-F57A-4111-8DA8-3E2B9FB8FC0E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0AD009-54C4-45B1-BBCE-FBB00F71AB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4235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362C3-5508-46FB-8CC6-5C5A90B0089E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12A06-54C1-4C5F-A217-A3C224D1D5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362C3-5508-46FB-8CC6-5C5A90B0089E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12A06-54C1-4C5F-A217-A3C224D1D5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362C3-5508-46FB-8CC6-5C5A90B0089E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12A06-54C1-4C5F-A217-A3C224D1D55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362C3-5508-46FB-8CC6-5C5A90B0089E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12A06-54C1-4C5F-A217-A3C224D1D55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362C3-5508-46FB-8CC6-5C5A90B0089E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12A06-54C1-4C5F-A217-A3C224D1D5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362C3-5508-46FB-8CC6-5C5A90B0089E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12A06-54C1-4C5F-A217-A3C224D1D55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362C3-5508-46FB-8CC6-5C5A90B0089E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12A06-54C1-4C5F-A217-A3C224D1D5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362C3-5508-46FB-8CC6-5C5A90B0089E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12A06-54C1-4C5F-A217-A3C224D1D5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362C3-5508-46FB-8CC6-5C5A90B0089E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12A06-54C1-4C5F-A217-A3C224D1D5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362C3-5508-46FB-8CC6-5C5A90B0089E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12A06-54C1-4C5F-A217-A3C224D1D55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362C3-5508-46FB-8CC6-5C5A90B0089E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12A06-54C1-4C5F-A217-A3C224D1D55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37362C3-5508-46FB-8CC6-5C5A90B0089E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6A12A06-54C1-4C5F-A217-A3C224D1D55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" name="Рисунок 21" descr="Вырезка экрана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-697989"/>
            <a:ext cx="9478993" cy="75798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97547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555">
        <p:circle/>
      </p:transition>
    </mc:Choice>
    <mc:Fallback xmlns="">
      <p:transition spd="slow" advTm="4555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96752"/>
            <a:ext cx="2880320" cy="3840427"/>
          </a:xfrm>
          <a:ln w="76200">
            <a:solidFill>
              <a:srgbClr val="FFFF00"/>
            </a:solidFill>
          </a:ln>
        </p:spPr>
      </p:pic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" name="Объект 12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132856"/>
            <a:ext cx="4892361" cy="3669271"/>
          </a:xfrm>
          <a:ln w="76200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1658363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251520" y="2132856"/>
            <a:ext cx="3352800" cy="4248472"/>
          </a:xfrm>
        </p:spPr>
        <p:txBody>
          <a:bodyPr/>
          <a:lstStyle/>
          <a:p>
            <a:pPr algn="ctr"/>
            <a:r>
              <a:rPr lang="ru-RU" dirty="0" smtClean="0"/>
              <a:t>-</a:t>
            </a:r>
            <a:r>
              <a:rPr lang="ru-RU" sz="2400" dirty="0" smtClean="0"/>
              <a:t>Игровая деятельность, как  средство экономического воспитания.</a:t>
            </a:r>
          </a:p>
          <a:p>
            <a:pPr marL="285750" indent="-285750" algn="ctr">
              <a:buFontTx/>
              <a:buChar char="-"/>
            </a:pPr>
            <a:r>
              <a:rPr lang="ru-RU" sz="2400" dirty="0" smtClean="0"/>
              <a:t>Театрализованная деятельность.</a:t>
            </a:r>
          </a:p>
          <a:p>
            <a:pPr algn="ctr"/>
            <a:r>
              <a:rPr lang="ru-RU" sz="2400" dirty="0" smtClean="0"/>
              <a:t>-Продуктивная деятельность.</a:t>
            </a:r>
          </a:p>
          <a:p>
            <a:pPr algn="ctr"/>
            <a:r>
              <a:rPr lang="ru-RU" sz="2400" dirty="0" smtClean="0"/>
              <a:t>- Проектная деятельность.</a:t>
            </a:r>
            <a:endParaRPr lang="ru-RU" sz="2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31640" y="404664"/>
            <a:ext cx="6696744" cy="648072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sz="4000" dirty="0" smtClean="0"/>
              <a:t>Виды деятельности</a:t>
            </a:r>
            <a:endParaRPr lang="ru-RU" sz="4000" dirty="0"/>
          </a:p>
        </p:txBody>
      </p:sp>
      <p:pic>
        <p:nvPicPr>
          <p:cNvPr id="5" name="Объект 4" descr="Вырезка экрана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132856"/>
            <a:ext cx="4475153" cy="3312368"/>
          </a:xfrm>
        </p:spPr>
      </p:pic>
    </p:spTree>
    <p:extLst>
      <p:ext uri="{BB962C8B-B14F-4D97-AF65-F5344CB8AC3E}">
        <p14:creationId xmlns:p14="http://schemas.microsoft.com/office/powerpoint/2010/main" val="1985274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9442">
        <p:circle/>
      </p:transition>
    </mc:Choice>
    <mc:Fallback xmlns="">
      <p:transition spd="slow" advTm="9442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492896"/>
            <a:ext cx="4800534" cy="3600400"/>
          </a:xfrm>
          <a:ln w="76200">
            <a:solidFill>
              <a:srgbClr val="FFFF0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84784"/>
            <a:ext cx="3199284" cy="42657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89622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052736"/>
            <a:ext cx="5544617" cy="4158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853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91"/>
    </mc:Choice>
    <mc:Fallback xmlns="">
      <p:transition spd="slow" advTm="3091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200" dirty="0" smtClean="0"/>
              <a:t>Сказки о потребностях и возможностях</a:t>
            </a:r>
            <a:endParaRPr lang="ru-RU" sz="32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88840"/>
            <a:ext cx="3240360" cy="4287137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060848"/>
            <a:ext cx="2816632" cy="4197664"/>
          </a:xfrm>
        </p:spPr>
      </p:pic>
    </p:spTree>
    <p:extLst>
      <p:ext uri="{BB962C8B-B14F-4D97-AF65-F5344CB8AC3E}">
        <p14:creationId xmlns:p14="http://schemas.microsoft.com/office/powerpoint/2010/main" val="306820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598">
        <p:circle/>
      </p:transition>
    </mc:Choice>
    <mc:Fallback xmlns="">
      <p:transition spd="slow" advTm="4598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844824"/>
            <a:ext cx="6408712" cy="4806534"/>
          </a:xfr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930432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600" dirty="0" smtClean="0"/>
              <a:t>Сказки о бартере и купли-продажи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154724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620">
        <p:circle/>
      </p:transition>
    </mc:Choice>
    <mc:Fallback xmlns="">
      <p:transition spd="slow" advTm="462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772816"/>
            <a:ext cx="6408712" cy="480653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252728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Сказки о деньгах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6124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832">
        <p:circle/>
      </p:transition>
    </mc:Choice>
    <mc:Fallback xmlns="">
      <p:transition spd="slow" advTm="4832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Сказки о рекламе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348880"/>
            <a:ext cx="2736304" cy="3984909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348880"/>
            <a:ext cx="2878746" cy="3954641"/>
          </a:xfrm>
        </p:spPr>
      </p:pic>
    </p:spTree>
    <p:extLst>
      <p:ext uri="{BB962C8B-B14F-4D97-AF65-F5344CB8AC3E}">
        <p14:creationId xmlns:p14="http://schemas.microsoft.com/office/powerpoint/2010/main" val="4028893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40"/>
    </mc:Choice>
    <mc:Fallback xmlns="">
      <p:transition spd="slow" advTm="424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Работа  по экономическому воспитанию дошкольников невозможна без участия родителей и их заинтересованности, понимания важности этой проблемы.</a:t>
            </a:r>
          </a:p>
          <a:p>
            <a:endParaRPr lang="ru-RU" dirty="0"/>
          </a:p>
        </p:txBody>
      </p:sp>
      <p:sp>
        <p:nvSpPr>
          <p:cNvPr id="4" name="Заголовок 6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 smtClean="0"/>
              <a:t>Работа с родителями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340768"/>
            <a:ext cx="792088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Работа в этом направлении поможет детям правильно ориентироваться в жизни, самостоятельно, творчески действовать, а значит строить свою жизнь разумнее и интереснее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ctrTitle"/>
          </p:nvPr>
        </p:nvSpPr>
        <p:spPr>
          <a:xfrm>
            <a:off x="539552" y="548680"/>
            <a:ext cx="7772400" cy="178010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Актуальность </a:t>
            </a:r>
            <a:b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1" name="Подзаголовок 20"/>
          <p:cNvSpPr>
            <a:spLocks noGrp="1"/>
          </p:cNvSpPr>
          <p:nvPr>
            <p:ph type="subTitle" idx="1"/>
          </p:nvPr>
        </p:nvSpPr>
        <p:spPr>
          <a:xfrm>
            <a:off x="611560" y="1700808"/>
            <a:ext cx="8352928" cy="4608512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Экономико-образовательная деятельность помогает детям понимать и ценить окружающий и предметный мир, приобретает с детства способы и формы разумного поведения, умение вести себя правильно в реальных жизненных ситуациях. Развитию познавательного  интереса к экономике, созданию положительной мотивации к ее изучению в значительной степени способствует сказка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23965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5051">
        <p:circle/>
      </p:transition>
    </mc:Choice>
    <mc:Fallback xmlns="">
      <p:transition spd="slow" advTm="15051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700808"/>
            <a:ext cx="3528392" cy="47045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90099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772816"/>
            <a:ext cx="3463032" cy="46173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9110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556792"/>
            <a:ext cx="6552728" cy="49145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4655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" y="0"/>
            <a:ext cx="914197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97158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06"/>
    </mc:Choice>
    <mc:Fallback xmlns="">
      <p:transition spd="slow" advTm="1606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572001" y="908721"/>
            <a:ext cx="4114800" cy="4298280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Сказка для ребенка такое же серьезное  и настоящее дело, как и игра. Сказка занимает особое место в жизни ребенка. Любая сказка «обучает» и «воспитывает», а значит несет в себе большой образовательный и воспитательный потенциал.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Рисунок 4" descr="Вырезка экрана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99" b="17699"/>
          <a:stretch>
            <a:fillRect/>
          </a:stretch>
        </p:blipFill>
        <p:spPr>
          <a:xfrm>
            <a:off x="251520" y="1052736"/>
            <a:ext cx="4124845" cy="338472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00206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85123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2793">
        <p:circle/>
      </p:transition>
    </mc:Choice>
    <mc:Fallback xmlns="">
      <p:transition spd="slow" advTm="12793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" name="Объект 19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44824"/>
            <a:ext cx="3096344" cy="4128459"/>
          </a:xfrm>
        </p:spPr>
      </p:pic>
      <p:pic>
        <p:nvPicPr>
          <p:cNvPr id="21" name="Объект 20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420888"/>
            <a:ext cx="4608512" cy="3456384"/>
          </a:xfrm>
        </p:spPr>
      </p:pic>
    </p:spTree>
    <p:extLst>
      <p:ext uri="{BB962C8B-B14F-4D97-AF65-F5344CB8AC3E}">
        <p14:creationId xmlns:p14="http://schemas.microsoft.com/office/powerpoint/2010/main" val="222016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252728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Цель экономического </a:t>
            </a:r>
            <a:r>
              <a:rPr lang="ru-RU" dirty="0"/>
              <a:t>в</a:t>
            </a:r>
            <a:r>
              <a:rPr lang="ru-RU" dirty="0" smtClean="0"/>
              <a:t>оспитания детей дошкольного возраста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-1260648" y="2492896"/>
            <a:ext cx="1080120" cy="288032"/>
          </a:xfrm>
        </p:spPr>
        <p:txBody>
          <a:bodyPr>
            <a:normAutofit fontScale="62500" lnSpcReduction="20000"/>
          </a:bodyPr>
          <a:lstStyle/>
          <a:p>
            <a:endParaRPr lang="ru-RU" dirty="0"/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63" y="3499632"/>
            <a:ext cx="3819525" cy="2555898"/>
          </a:xfrm>
        </p:spPr>
      </p:pic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>
          <a:xfrm>
            <a:off x="683568" y="2678113"/>
            <a:ext cx="7920880" cy="750887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Познакомить детей с  </a:t>
            </a:r>
            <a:r>
              <a:rPr lang="ru-RU" dirty="0"/>
              <a:t>э</a:t>
            </a:r>
            <a:r>
              <a:rPr lang="ru-RU" dirty="0" smtClean="0"/>
              <a:t>лементарными экономическими понятиями через сказку</a:t>
            </a:r>
            <a:endParaRPr lang="ru-RU" dirty="0"/>
          </a:p>
        </p:txBody>
      </p:sp>
      <p:pic>
        <p:nvPicPr>
          <p:cNvPr id="13" name="Объект 12" descr="Вырезка экрана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907" y="3429000"/>
            <a:ext cx="2260935" cy="2697163"/>
          </a:xfrm>
        </p:spPr>
      </p:pic>
    </p:spTree>
    <p:extLst>
      <p:ext uri="{BB962C8B-B14F-4D97-AF65-F5344CB8AC3E}">
        <p14:creationId xmlns:p14="http://schemas.microsoft.com/office/powerpoint/2010/main" val="2028390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8101">
        <p:circle/>
      </p:transition>
    </mc:Choice>
    <mc:Fallback xmlns="">
      <p:transition spd="slow" advTm="8101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ctrTitle"/>
          </p:nvPr>
        </p:nvSpPr>
        <p:spPr>
          <a:xfrm>
            <a:off x="755576" y="332656"/>
            <a:ext cx="7488832" cy="1152128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Раскрыть цель помогут  такие задачи:</a:t>
            </a:r>
            <a:endParaRPr lang="ru-RU" dirty="0"/>
          </a:p>
        </p:txBody>
      </p:sp>
      <p:sp>
        <p:nvSpPr>
          <p:cNvPr id="11" name="Подзаголовок 10"/>
          <p:cNvSpPr>
            <a:spLocks noGrp="1"/>
          </p:cNvSpPr>
          <p:nvPr>
            <p:ph type="subTitle" idx="1"/>
          </p:nvPr>
        </p:nvSpPr>
        <p:spPr>
          <a:xfrm>
            <a:off x="755576" y="1772816"/>
            <a:ext cx="7848872" cy="4824536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-Формировать экономическое сознание детей посредством сказки.  </a:t>
            </a:r>
          </a:p>
          <a:p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-Учить решать в сказке простейшие экономические задачи.          </a:t>
            </a:r>
          </a:p>
          <a:p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-Развивать логическое мышление, наблюдательность. Пополнять словарный запас.                                    </a:t>
            </a:r>
          </a:p>
          <a:p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-Учить понимать и ценить окружающий предметный мир.</a:t>
            </a:r>
          </a:p>
          <a:p>
            <a:endParaRPr lang="ru-RU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838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6259">
        <p:circle/>
      </p:transition>
    </mc:Choice>
    <mc:Fallback xmlns="">
      <p:transition spd="slow" advTm="16259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-Расширяет круг представлений о мире, человеческих отношениях.</a:t>
            </a:r>
          </a:p>
          <a:p>
            <a:r>
              <a:rPr lang="ru-RU" dirty="0" smtClean="0"/>
              <a:t>-Способствует развитию внутреннего мира людей.</a:t>
            </a:r>
          </a:p>
          <a:p>
            <a:r>
              <a:rPr lang="ru-RU" dirty="0" smtClean="0"/>
              <a:t>-Пробуждает фантазию, творческую активность, эмоциональное отношение  к людям, предметам, явлениям.</a:t>
            </a:r>
          </a:p>
          <a:p>
            <a:r>
              <a:rPr lang="ru-RU" dirty="0" smtClean="0"/>
              <a:t>- Помогает преодолевать негативные стороны формирующейся личности.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Функции сказки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0279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8139">
        <p:circle/>
      </p:transition>
    </mc:Choice>
    <mc:Fallback xmlns="">
      <p:transition spd="slow" advTm="18139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251520" y="3284984"/>
            <a:ext cx="3352800" cy="2520280"/>
          </a:xfrm>
        </p:spPr>
        <p:txBody>
          <a:bodyPr/>
          <a:lstStyle/>
          <a:p>
            <a:r>
              <a:rPr lang="ru-RU" dirty="0" smtClean="0"/>
              <a:t>-Использование сказки не только как средство «обучения экономики», но и как средства развития личности.</a:t>
            </a:r>
          </a:p>
          <a:p>
            <a:r>
              <a:rPr lang="ru-RU" dirty="0" smtClean="0"/>
              <a:t>-Организация комплексной работы со сказкой.</a:t>
            </a:r>
          </a:p>
          <a:p>
            <a:r>
              <a:rPr lang="ru-RU" dirty="0" smtClean="0"/>
              <a:t>- Создание экономически- развивающей среды.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1412776"/>
            <a:ext cx="3352800" cy="1252728"/>
          </a:xfrm>
        </p:spPr>
        <p:txBody>
          <a:bodyPr/>
          <a:lstStyle/>
          <a:p>
            <a:r>
              <a:rPr lang="ru-RU" dirty="0" smtClean="0"/>
              <a:t>Условия экономического воспитания на основе сказок</a:t>
            </a:r>
            <a:endParaRPr lang="ru-RU" dirty="0"/>
          </a:p>
        </p:txBody>
      </p:sp>
      <p:pic>
        <p:nvPicPr>
          <p:cNvPr id="8" name="Объект 7" descr="Вырезка экрана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5514" y="980728"/>
            <a:ext cx="4541111" cy="4392488"/>
          </a:xfrm>
        </p:spPr>
      </p:pic>
    </p:spTree>
    <p:extLst>
      <p:ext uri="{BB962C8B-B14F-4D97-AF65-F5344CB8AC3E}">
        <p14:creationId xmlns:p14="http://schemas.microsoft.com/office/powerpoint/2010/main" val="840493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353"/>
    </mc:Choice>
    <mc:Fallback xmlns="">
      <p:transition spd="slow" advTm="20353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3917768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Именно через игру ребенок  осваивает и познает мир. Сделать экономику понятной для детей помогут сюжетно-ролевые игры ( «магазин игрушек», «кукла заболела», «супермаркет».) В сюжетно –ролевых играх моделируются реальные жизненные ситуации: операции купли продажи, производство, сбыт и т.д.</a:t>
            </a:r>
            <a:b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 также актуальны сюжетно-дидактические игры «купи другу подарок», «кто что производит», « моя реклама».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1187624" y="548680"/>
            <a:ext cx="6417734" cy="93980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2500"/>
          </a:bodyPr>
          <a:lstStyle/>
          <a:p>
            <a:r>
              <a:rPr lang="ru-RU" sz="3200" dirty="0" smtClean="0"/>
              <a:t>Основная форма обучения это игра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159787"/>
      </p:ext>
    </p:extLst>
  </p:cSld>
  <p:clrMapOvr>
    <a:masterClrMapping/>
  </p:clrMapOvr>
  <p:transition spd="slow" advTm="22928">
    <p:randomBar dir="vert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244</TotalTime>
  <Words>365</Words>
  <Application>Microsoft Office PowerPoint</Application>
  <PresentationFormat>Экран (4:3)</PresentationFormat>
  <Paragraphs>33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Волна</vt:lpstr>
      <vt:lpstr>Презентация PowerPoint</vt:lpstr>
      <vt:lpstr>Актуальность  </vt:lpstr>
      <vt:lpstr>Презентация PowerPoint</vt:lpstr>
      <vt:lpstr>Презентация PowerPoint</vt:lpstr>
      <vt:lpstr>Цель экономического воспитания детей дошкольного возраста</vt:lpstr>
      <vt:lpstr>Раскрыть цель помогут  такие задачи:</vt:lpstr>
      <vt:lpstr>Функции сказки</vt:lpstr>
      <vt:lpstr>Условия экономического воспитания на основе сказок</vt:lpstr>
      <vt:lpstr>Именно через игру ребенок  осваивает и познает мир. Сделать экономику понятной для детей помогут сюжетно-ролевые игры ( «магазин игрушек», «кукла заболела», «супермаркет».) В сюжетно –ролевых играх моделируются реальные жизненные ситуации: операции купли продажи, производство, сбыт и т.д. А также актуальны сюжетно-дидактические игры «купи другу подарок», «кто что производит», « моя реклама».</vt:lpstr>
      <vt:lpstr>Презентация PowerPoint</vt:lpstr>
      <vt:lpstr>Виды деятельности</vt:lpstr>
      <vt:lpstr>Презентация PowerPoint</vt:lpstr>
      <vt:lpstr>Презентация PowerPoint</vt:lpstr>
      <vt:lpstr>Сказки о потребностях и возможностях</vt:lpstr>
      <vt:lpstr>Сказки о бартере и купли-продажи</vt:lpstr>
      <vt:lpstr>Сказки о деньгах</vt:lpstr>
      <vt:lpstr>Сказки о рекламе</vt:lpstr>
      <vt:lpstr>Работа с родителями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админ</cp:lastModifiedBy>
  <cp:revision>23</cp:revision>
  <dcterms:created xsi:type="dcterms:W3CDTF">2021-09-25T20:30:01Z</dcterms:created>
  <dcterms:modified xsi:type="dcterms:W3CDTF">2021-10-13T09:56:05Z</dcterms:modified>
</cp:coreProperties>
</file>