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7" r:id="rId2"/>
    <p:sldId id="260" r:id="rId3"/>
    <p:sldId id="261" r:id="rId4"/>
    <p:sldId id="268" r:id="rId5"/>
    <p:sldId id="269" r:id="rId6"/>
    <p:sldId id="271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6" r:id="rId19"/>
    <p:sldId id="288" r:id="rId20"/>
    <p:sldId id="289" r:id="rId21"/>
    <p:sldId id="290" r:id="rId22"/>
    <p:sldId id="291" r:id="rId23"/>
    <p:sldId id="294" r:id="rId24"/>
    <p:sldId id="293" r:id="rId25"/>
    <p:sldId id="295" r:id="rId26"/>
    <p:sldId id="29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5CBA5-1F8D-422F-9B1C-38240F6A53BC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190B2-6A9B-45A0-AAAD-176EB3E48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294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C226-098D-4B62-83BA-18922279AD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8AA8-6B45-4D30-8CFC-ABF804E1F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C226-098D-4B62-83BA-18922279AD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8AA8-6B45-4D30-8CFC-ABF804E1F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C226-098D-4B62-83BA-18922279AD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8AA8-6B45-4D30-8CFC-ABF804E1F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C226-098D-4B62-83BA-18922279AD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8AA8-6B45-4D30-8CFC-ABF804E1F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C226-098D-4B62-83BA-18922279AD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8AA8-6B45-4D30-8CFC-ABF804E1F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C226-098D-4B62-83BA-18922279AD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8AA8-6B45-4D30-8CFC-ABF804E1F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C226-098D-4B62-83BA-18922279AD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8AA8-6B45-4D30-8CFC-ABF804E1F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C226-098D-4B62-83BA-18922279AD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8AA8-6B45-4D30-8CFC-ABF804E1F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C226-098D-4B62-83BA-18922279AD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8AA8-6B45-4D30-8CFC-ABF804E1F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C226-098D-4B62-83BA-18922279AD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8AA8-6B45-4D30-8CFC-ABF804E1F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C226-098D-4B62-83BA-18922279AD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48AA8-6B45-4D30-8CFC-ABF804E1F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BC226-098D-4B62-83BA-18922279AD7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48AA8-6B45-4D30-8CFC-ABF804E1F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achalo4ka.ru/wp-content/uploads/2014/09/SHablon-Karandashi-prevyu-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67544" y="2348880"/>
            <a:ext cx="7992888" cy="20882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A50021"/>
                </a:solidFill>
              </a:rPr>
              <a:t>Детский дизайн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A50021"/>
                </a:solidFill>
              </a:rPr>
              <a:t>как средство развития инициативы, самостоятельности и творческих способностей дошкольников</a:t>
            </a:r>
            <a:endParaRPr lang="ru-RU" sz="3600" dirty="0">
              <a:solidFill>
                <a:srgbClr val="A5002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501317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 мастер-класса: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ГДОУ ЯС «Искорка»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aseline="0" dirty="0" err="1" smtClean="0">
                <a:solidFill>
                  <a:srgbClr val="002060"/>
                </a:solidFill>
              </a:rPr>
              <a:t>Утицкая</a:t>
            </a:r>
            <a:r>
              <a:rPr lang="ru-RU" sz="2000" baseline="0" dirty="0" smtClean="0">
                <a:solidFill>
                  <a:srgbClr val="002060"/>
                </a:solidFill>
              </a:rPr>
              <a:t> Надежда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Раильевна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1628800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/>
              </a:rPr>
              <a:t>Мастер-класс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Складываем наши квадраты в треугольники три раза.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2291" name="Picture 3" descr="C:\Users\User\Desktop\Новая папка (7)\20220413_101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2113352"/>
            <a:ext cx="6858048" cy="3499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Вырезаем лепестки.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Picture 1" descr="C:\Users\User\Desktop\Новая папка (7)\20220413_0949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8599"/>
            <a:ext cx="4038600" cy="4429165"/>
          </a:xfrm>
          <a:prstGeom prst="rect">
            <a:avLst/>
          </a:prstGeom>
          <a:noFill/>
        </p:spPr>
      </p:pic>
      <p:pic>
        <p:nvPicPr>
          <p:cNvPr id="11266" name="Picture 2" descr="C:\Users\User\Desktop\Новая папка (7)\20220413_0951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43050"/>
            <a:ext cx="403860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. </a:t>
            </a:r>
            <a:br>
              <a:rPr lang="ru-RU" sz="4000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Разворачиваем лепестки и получаем цветочки.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9217" name="Picture 1" descr="C:\Users\User\Desktop\Новая папка (7)\20220413_095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1600200"/>
            <a:ext cx="700092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Один сегмент цветка отрезаем.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193" name="Picture 1" descr="C:\Users\User\Desktop\Новая папка (7)\20220413_0956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1612510"/>
            <a:ext cx="6572295" cy="4501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На крайний лепесток наносим клей и приклеиваем к нему другой крайний лепесток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Новая папка (7)\20220413_1048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2348187"/>
            <a:ext cx="6786609" cy="4009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Складываем цветочки пополам и начинаем собирать букет. К первому цветку с правой и левой стороны приклеиваем заготовки, оставляя свободным центральный лепесток 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User\Desktop\Новая папка (7)\20220413_111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4266" y="2214563"/>
            <a:ext cx="5215467" cy="391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.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На три центральных лепестка накладываем одну заготовку.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User\Desktop\Новая папка (7)\20220413_111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От середины отмечаем влево и вправо по два лепестка и приклеиваем по одному цветку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User\Desktop\Новая папка (7)\20220413_111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785926"/>
            <a:ext cx="6034617" cy="4340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Последнюю заготовку приклеиваем на три центральных лепестка.	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User\Desktop\Новая папка (7)\20220413_1114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Разворачиваем, у нас получился «куст»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ownloads\image-2022-04-12 21_25_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 (7)\20220413_1137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43050"/>
            <a:ext cx="403860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elenaranko.ucoz.ru/_ld/0/074996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6292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992888" cy="468052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-развития у детей интереса к эстетической стороне действительности;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-ознакомления с разными видами и жанрами искусства (словесного, музыкального, изобразительного), в т.ч. народного </a:t>
            </a:r>
            <a:r>
              <a:rPr lang="ru-RU" sz="2000" dirty="0" smtClean="0">
                <a:solidFill>
                  <a:srgbClr val="002060"/>
                </a:solidFill>
              </a:rPr>
              <a:t>творчества;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ru-RU" sz="500" dirty="0" smtClean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-развития способностей к восприятию музыки, художественной литературы, фольклора;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ru-RU" sz="500" dirty="0" smtClean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- приобщения к разным видам художественно-эстетической деятельности, развития потребности в творческом самовыражении, инициативности и самостоятельности в воплощении художественного замысла.</a:t>
            </a:r>
          </a:p>
          <a:p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835292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соответствии с </a:t>
            </a:r>
            <a:r>
              <a:rPr lang="ru-RU" sz="37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программой</a:t>
            </a:r>
            <a:r>
              <a:rPr kumimoji="0" lang="ru-RU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ДОУ «Страна детства»</a:t>
            </a:r>
            <a:endParaRPr kumimoji="0" lang="ru-RU" sz="37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области «Художественно-эстетическое развитие» 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основными задачами образовательной деятельности </a:t>
            </a:r>
            <a:r>
              <a:rPr kumimoji="0" lang="ru-RU" sz="37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являются создание условий для:</a:t>
            </a:r>
            <a:endParaRPr kumimoji="0" lang="ru-RU" sz="3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Приклеиваем «куст» к основе коричневого цвета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User\Desktop\Новая папка (7)\20220413_113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2" y="1612510"/>
            <a:ext cx="6500857" cy="4501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Декорируем «куст»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User\Downloads\image-2022-04-12 21_25_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1600200"/>
            <a:ext cx="607223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Используем поделку для декорирования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2291" name="Picture 3" descr="C:\Users\User\Desktop\Новая папка (7)\20220412_1357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2292" name="Picture 4" descr="C:\Users\User\Desktop\Новая папка (7)\20220412_1245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Мастер - класс в ДОУ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ownloads\image-2022-04-12 21_23_43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User\Downloads\image-2022-04-12 21_23_43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Мастер – класс в ДОУ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ownloads\image-2022-04-12 21_24_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User\Downloads\image-2022-04-12 21_26_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2357431"/>
            <a:ext cx="339447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Мастер - класс в ДОУ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Новая папка (7)\20220412_1245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7)\20220412_1357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 !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lenaranko.ucoz.ru/_ld/0/074996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62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840760" cy="936104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   </a:t>
            </a:r>
            <a:r>
              <a:rPr lang="ru-RU" sz="3600" dirty="0" smtClean="0">
                <a:solidFill>
                  <a:srgbClr val="C00000"/>
                </a:solidFill>
              </a:rPr>
              <a:t>Дизайн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(от англ. слова </a:t>
            </a:r>
            <a:r>
              <a:rPr lang="ru-RU" sz="2700" dirty="0" err="1" smtClean="0">
                <a:solidFill>
                  <a:srgbClr val="002060"/>
                </a:solidFill>
              </a:rPr>
              <a:t>design</a:t>
            </a:r>
            <a:r>
              <a:rPr lang="ru-RU" sz="2700" dirty="0" smtClean="0">
                <a:solidFill>
                  <a:srgbClr val="002060"/>
                </a:solidFill>
              </a:rPr>
              <a:t> — проект, чертёж, рисунок)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sz="3600" dirty="0" smtClean="0">
                <a:solidFill>
                  <a:srgbClr val="FF0000"/>
                </a:solidFill>
              </a:rPr>
              <a:t>Детский дизайн </a:t>
            </a:r>
            <a:r>
              <a:rPr lang="ru-RU" dirty="0" smtClean="0">
                <a:solidFill>
                  <a:srgbClr val="002060"/>
                </a:solidFill>
              </a:rPr>
              <a:t>– это современный особый вид художественной деятельности детей, объединяющий в себе различные виды творчества: рисование, лепка, аппликация, конструирование и художественный труд.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lenaranko.ucoz.ru/_ld/0/074996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62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/>
              </a:rPr>
              <a:t>Цель: </a:t>
            </a:r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9936" y="1236782"/>
            <a:ext cx="7056784" cy="262088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Helvetica"/>
              </a:rPr>
              <a:t>создание условий для  развития </a:t>
            </a:r>
          </a:p>
          <a:p>
            <a:pPr lvl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Helvetica"/>
              </a:rPr>
              <a:t>творческого потенциала дошкольника</a:t>
            </a:r>
          </a:p>
          <a:p>
            <a:pPr lvl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Helvetica"/>
              </a:rPr>
              <a:t>средствами дизайн- деятельности</a:t>
            </a:r>
            <a:r>
              <a:rPr lang="ru-RU" sz="2400" dirty="0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Helvetica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3075" name="Picture 3" descr="https://img-fotki.yandex.ru/get/6841/200418627.8e/0_122910_eeceffb1_ori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3356992"/>
            <a:ext cx="5796136" cy="3191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lenaranko.ucoz.ru/_ld/0/074996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62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1882552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Задачи: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формировать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интерес детей </a:t>
            </a:r>
            <a:r>
              <a:rPr lang="ru-RU" dirty="0" smtClean="0">
                <a:solidFill>
                  <a:srgbClr val="002060"/>
                </a:solidFill>
              </a:rPr>
              <a:t>к эстетической стороне окружающей действительности;</a:t>
            </a:r>
          </a:p>
          <a:p>
            <a:pPr>
              <a:buNone/>
            </a:pPr>
            <a:endParaRPr lang="ru-RU" sz="900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развивать</a:t>
            </a:r>
            <a:r>
              <a:rPr lang="ru-RU" dirty="0" smtClean="0">
                <a:solidFill>
                  <a:srgbClr val="002060"/>
                </a:solidFill>
              </a:rPr>
              <a:t> креативное мышление и творческие способности </a:t>
            </a:r>
            <a:r>
              <a:rPr lang="ru-RU" dirty="0" smtClean="0">
                <a:solidFill>
                  <a:srgbClr val="002060"/>
                </a:solidFill>
              </a:rPr>
              <a:t>детей;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900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создавать</a:t>
            </a:r>
            <a:r>
              <a:rPr lang="ru-RU" dirty="0" smtClean="0">
                <a:solidFill>
                  <a:srgbClr val="002060"/>
                </a:solidFill>
              </a:rPr>
              <a:t> возможности для творческого самовыражения: поддерживать инициативу, стремление к импровизации при самостоятельном воплощении ребенком художественных замыслов;</a:t>
            </a:r>
          </a:p>
          <a:p>
            <a:pPr>
              <a:buNone/>
            </a:pPr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развивать</a:t>
            </a:r>
            <a:r>
              <a:rPr lang="ru-RU" dirty="0" smtClean="0">
                <a:solidFill>
                  <a:srgbClr val="002060"/>
                </a:solidFill>
              </a:rPr>
              <a:t> любознательность и познавательную активность детей;</a:t>
            </a:r>
          </a:p>
          <a:p>
            <a:pPr>
              <a:buNone/>
            </a:pPr>
            <a:endParaRPr lang="ru-RU" sz="1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поддерживать</a:t>
            </a:r>
            <a:r>
              <a:rPr lang="ru-RU" dirty="0" smtClean="0">
                <a:solidFill>
                  <a:srgbClr val="002060"/>
                </a:solidFill>
              </a:rPr>
              <a:t> сотворчество со сверстниками и взрослыми в дизайн-деятельности, используя результат творческой деятельности в быту, играх, декоре помещений и окружении.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lenaranko.ucoz.ru/_ld/0/074996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62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Направления детского дизайна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5572164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«Аранжировка»</a:t>
            </a:r>
            <a:r>
              <a:rPr lang="ru-RU" sz="2400" dirty="0" smtClean="0">
                <a:solidFill>
                  <a:srgbClr val="002060"/>
                </a:solidFill>
              </a:rPr>
              <a:t> - это развитие традиций детского рукоделия с ориентацией на украшение одежды и декор интерьера.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0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«Дизайн одежды» </a:t>
            </a:r>
            <a:r>
              <a:rPr lang="ru-RU" sz="2400" dirty="0" smtClean="0">
                <a:solidFill>
                  <a:srgbClr val="002060"/>
                </a:solidFill>
              </a:rPr>
              <a:t>- ознакомление с культурой одежды и некоторыми доступными детям способами создания рисунков-эскизов, фасонов и декоративной отделки платьев (костюмов).</a:t>
            </a:r>
          </a:p>
          <a:p>
            <a:pPr>
              <a:buNone/>
            </a:pPr>
            <a:endParaRPr lang="ru-RU" sz="10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«Декоративно-пространственный дизайн</a:t>
            </a:r>
            <a:r>
              <a:rPr lang="ru-RU" sz="2400" dirty="0" smtClean="0">
                <a:solidFill>
                  <a:srgbClr val="002060"/>
                </a:solidFill>
              </a:rPr>
              <a:t>»- декоративное оформление облика здания и ландшафта.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lenaranko.ucoz.ru/_ld/0/074996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62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A50021"/>
                </a:solidFill>
              </a:rPr>
              <a:t>В результате, детский дизайн:</a:t>
            </a: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формирует у детей надежную ориентацию в окружающем их предметном мире;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учит понимать, что красиво, а что нет, где какая-либо вещь будет уместной, а </a:t>
            </a:r>
            <a:r>
              <a:rPr lang="ru-RU" dirty="0" smtClean="0">
                <a:solidFill>
                  <a:srgbClr val="002060"/>
                </a:solidFill>
              </a:rPr>
              <a:t>где, </a:t>
            </a:r>
            <a:r>
              <a:rPr lang="ru-RU" dirty="0" smtClean="0">
                <a:solidFill>
                  <a:srgbClr val="002060"/>
                </a:solidFill>
              </a:rPr>
              <a:t>напротив, неприемлемой;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помогает разобраться, как организовать свое предметное окружение, чтобы оно было комфортным, приятным, одухотворенным;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удивляет своей непредсказуемостью.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Мастер-класс: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«Дизайнер ландшафта»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User\Downloads\20220412_1346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577080" y="-3786238"/>
            <a:ext cx="39624000" cy="29718000"/>
          </a:xfrm>
          <a:prstGeom prst="rect">
            <a:avLst/>
          </a:prstGeom>
          <a:noFill/>
        </p:spPr>
      </p:pic>
      <p:pic>
        <p:nvPicPr>
          <p:cNvPr id="1026" name="Picture 2" descr="C:\Users\User\Downloads\20220412_1346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" name="Picture 3" descr="C:\Users\User\Downloads\20220412_1357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Для работы нам понадобится: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3" name="Picture 1" descr="C:\Users\User\Desktop\Новая папка (7)\20220413_093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647839"/>
            <a:ext cx="8215369" cy="4430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402</Words>
  <Application>Microsoft Office PowerPoint</Application>
  <PresentationFormat>Экран (4:3)</PresentationFormat>
  <Paragraphs>70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                     Дизайн (от англ. слова design — проект, чертёж, рисунок) </vt:lpstr>
      <vt:lpstr>Цель:  </vt:lpstr>
      <vt:lpstr>Задачи: </vt:lpstr>
      <vt:lpstr>Направления детского дизайна: </vt:lpstr>
      <vt:lpstr>В результате, детский дизайн:</vt:lpstr>
      <vt:lpstr>Мастер-класс: «Дизайнер ландшафта»</vt:lpstr>
      <vt:lpstr>Для работы нам понадобится:</vt:lpstr>
      <vt:lpstr> Складываем наши квадраты в треугольники три раза. </vt:lpstr>
      <vt:lpstr> Вырезаем лепестки. </vt:lpstr>
      <vt:lpstr>.  Разворачиваем лепестки и получаем цветочки. </vt:lpstr>
      <vt:lpstr> Один сегмент цветка отрезаем. </vt:lpstr>
      <vt:lpstr> На крайний лепесток наносим клей и приклеиваем к нему другой крайний лепесток</vt:lpstr>
      <vt:lpstr>       .   Складываем цветочки пополам и начинаем собирать букет. К первому цветку с правой и левой стороны приклеиваем заготовки, оставляя свободным центральный лепесток        </vt:lpstr>
      <vt:lpstr>.  На три центральных лепестка накладываем одну заготовку. </vt:lpstr>
      <vt:lpstr> От середины отмечаем влево и вправо по два лепестка и приклеиваем по одному цветку </vt:lpstr>
      <vt:lpstr>.  Последнюю заготовку приклеиваем на три центральных лепестка.  </vt:lpstr>
      <vt:lpstr>Разворачиваем, у нас получился «куст»</vt:lpstr>
      <vt:lpstr>Приклеиваем «куст» к основе коричневого цвета</vt:lpstr>
      <vt:lpstr>Декорируем «куст»</vt:lpstr>
      <vt:lpstr>Используем поделку для декорирования</vt:lpstr>
      <vt:lpstr>Мастер - класс в ДОУ</vt:lpstr>
      <vt:lpstr>Мастер – класс в ДОУ</vt:lpstr>
      <vt:lpstr>Мастер - класс в ДОУ</vt:lpstr>
      <vt:lpstr>Спасибо за внимание 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«Детский дизайн- как средство развития инициативы, самостоятельности и творческих способностей дошкольников»</dc:title>
  <dc:creator>Антон</dc:creator>
  <cp:lastModifiedBy>Пользователь</cp:lastModifiedBy>
  <cp:revision>187</cp:revision>
  <dcterms:created xsi:type="dcterms:W3CDTF">2016-01-16T14:10:44Z</dcterms:created>
  <dcterms:modified xsi:type="dcterms:W3CDTF">2022-04-13T14:44:02Z</dcterms:modified>
</cp:coreProperties>
</file>