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1" r:id="rId6"/>
    <p:sldId id="298" r:id="rId7"/>
    <p:sldId id="299" r:id="rId8"/>
    <p:sldId id="301" r:id="rId9"/>
    <p:sldId id="300" r:id="rId10"/>
    <p:sldId id="302" r:id="rId11"/>
    <p:sldId id="296" r:id="rId12"/>
    <p:sldId id="294" r:id="rId13"/>
    <p:sldId id="280" r:id="rId14"/>
    <p:sldId id="293" r:id="rId15"/>
    <p:sldId id="295" r:id="rId16"/>
    <p:sldId id="284" r:id="rId17"/>
    <p:sldId id="283" r:id="rId18"/>
    <p:sldId id="258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908720"/>
            <a:ext cx="561662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ПРЕЗЕНТАЦИЯ:</a:t>
            </a:r>
          </a:p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«Формирование основ ЗОЖ в условиях ДОУ»</a:t>
            </a:r>
            <a:endParaRPr lang="ru-RU" sz="48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r"/>
            <a:r>
              <a:rPr lang="ru-RU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Подготовили:</a:t>
            </a:r>
          </a:p>
          <a:p>
            <a:pPr algn="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Салихова Н.А.</a:t>
            </a:r>
          </a:p>
          <a:p>
            <a:pPr algn="r"/>
            <a:r>
              <a:rPr lang="ru-RU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Сверчкова</a:t>
            </a:r>
            <a:r>
              <a:rPr lang="ru-RU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Л.К.</a:t>
            </a:r>
          </a:p>
          <a:p>
            <a:pPr algn="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2022г</a:t>
            </a:r>
            <a:endParaRPr lang="ru-RU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3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1144" y="1484784"/>
            <a:ext cx="3403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Рассматривание плаката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«Овощи»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2834"/>
            <a:ext cx="4752528" cy="3564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88640"/>
            <a:ext cx="4608512" cy="3456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27" y="4149080"/>
            <a:ext cx="3641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Дидактическая игра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«Чудесный мешочек»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Прогулки на свежем воздухе важны для каждого человека, и особенно для детей. Они позитивно влияют на здоровье и эмоциональное состояние. С их помощью можно улучшить состояние организма в целом.</a:t>
            </a:r>
          </a:p>
          <a:p>
            <a:pPr algn="ctr"/>
            <a:r>
              <a:rPr lang="ru-RU" dirty="0"/>
              <a:t>   Прогулка является надежным средством укрепления здоровья и профилактики утомления, первым и наиболее доступным средством закаливания детского организма.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672408" cy="4896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12" y="1728192"/>
            <a:ext cx="370587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Личная гигиена - совокупность гигиенических правил, выполнение которых способствует сохранению и укреплению здоровья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Тщательное мытье рук — это первая линия защиты от распространения множества болезней: от обычной простуды до более серьезных инфекций,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2985"/>
            <a:ext cx="3619708" cy="4826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52936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99220" y="1988840"/>
            <a:ext cx="4733221" cy="238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 главное внимание уделяется повседневному закреплению у малышей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культурно-гигиенических навыков и самостоятельности. При этом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используются такие разнообразные приемы, как показ, объяснение,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непосредственная помощь, поощрение, применяется метод поручений .</a:t>
            </a:r>
          </a:p>
        </p:txBody>
      </p:sp>
    </p:spTree>
    <p:extLst>
      <p:ext uri="{BB962C8B-B14F-4D97-AF65-F5344CB8AC3E}">
        <p14:creationId xmlns:p14="http://schemas.microsoft.com/office/powerpoint/2010/main" val="620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478">
            <a:off x="559507" y="389581"/>
            <a:ext cx="4392488" cy="58566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13" y="908720"/>
            <a:ext cx="410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П/игра «Собери овощи»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0741">
            <a:off x="4393874" y="817094"/>
            <a:ext cx="4522447" cy="3391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404664"/>
            <a:ext cx="393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П/игра «У медведя во бору»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365104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Подвижные игры способствуют всестороннему</a:t>
            </a:r>
          </a:p>
          <a:p>
            <a:pPr algn="ctr"/>
            <a:r>
              <a:rPr lang="ru-RU" b="1" dirty="0"/>
              <a:t>развитию детей ,содействуют оздоровлению</a:t>
            </a:r>
          </a:p>
          <a:p>
            <a:pPr algn="ctr"/>
            <a:r>
              <a:rPr lang="ru-RU" b="1" dirty="0"/>
              <a:t>организма ,воспитывают самостоятельность и</a:t>
            </a:r>
          </a:p>
          <a:p>
            <a:pPr algn="ctr"/>
            <a:r>
              <a:rPr lang="ru-RU" b="1" dirty="0"/>
              <a:t>творческую инициативу.</a:t>
            </a:r>
          </a:p>
        </p:txBody>
      </p:sp>
    </p:spTree>
    <p:extLst>
      <p:ext uri="{BB962C8B-B14F-4D97-AF65-F5344CB8AC3E}">
        <p14:creationId xmlns:p14="http://schemas.microsoft.com/office/powerpoint/2010/main" val="7653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4340"/>
            <a:ext cx="4731990" cy="6309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886608">
            <a:off x="-1476" y="1388693"/>
            <a:ext cx="254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П/и «Солнышко и дождик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8327"/>
            <a:ext cx="3568833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1582">
            <a:off x="1109002" y="-832692"/>
            <a:ext cx="4111070" cy="30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548680"/>
            <a:ext cx="4428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Игра «Собери колечки»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1" y="332656"/>
            <a:ext cx="5700125" cy="4275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0" y="2148712"/>
            <a:ext cx="3500793" cy="4667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5085184"/>
            <a:ext cx="413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Дыхательная гимнастика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4506" y="476672"/>
            <a:ext cx="3031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Дыхательная гимнастика </a:t>
            </a:r>
          </a:p>
          <a:p>
            <a:r>
              <a:rPr lang="ru-RU" dirty="0"/>
              <a:t>с</a:t>
            </a:r>
            <a:r>
              <a:rPr lang="ru-RU" dirty="0" smtClean="0"/>
              <a:t>пособствует выработке правильного дыхания , предупреждению </a:t>
            </a:r>
            <a:r>
              <a:rPr lang="ru-RU" smtClean="0"/>
              <a:t>простудных заболеваний.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908720"/>
            <a:ext cx="66679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76470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«Забота о здоровье-важнейший труд воспитателя.</a:t>
            </a:r>
          </a:p>
          <a:p>
            <a:r>
              <a:rPr lang="ru-RU" i="1" dirty="0" smtClean="0"/>
              <a:t>От здоровья и жизнерадостности детей зависит их духовная жизнь,  умственное развитие , прочность знаний, вера в свои силы».</a:t>
            </a:r>
          </a:p>
          <a:p>
            <a:r>
              <a:rPr lang="ru-RU" i="1" dirty="0" smtClean="0"/>
              <a:t>                                                                                            (В.А. Сухомлинский)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212976"/>
            <a:ext cx="79208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Воспитание здорового ребенка- </a:t>
            </a:r>
            <a:r>
              <a:rPr lang="ru-RU" sz="2400" dirty="0" err="1" smtClean="0"/>
              <a:t>приорететная</a:t>
            </a:r>
            <a:r>
              <a:rPr lang="ru-RU" sz="2400" dirty="0" smtClean="0"/>
              <a:t>, наиглавнейшая задача дошкольной педагогики, особенно в своевременных условиях. </a:t>
            </a:r>
          </a:p>
          <a:p>
            <a:r>
              <a:rPr lang="ru-RU" sz="2400" dirty="0" smtClean="0"/>
              <a:t>Здоровье и физическое воспитание-взаимосвязанные звенья одной цепи.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Формирование основ и потребности в ЗОЖ необходимо начинать с раннего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7" y="745169"/>
            <a:ext cx="71287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sz="2400" dirty="0" smtClean="0"/>
              <a:t>Формирование привычки к ЗОЖ у детей  через различные формы работы.</a:t>
            </a:r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/>
              <a:t>Д</a:t>
            </a:r>
            <a:r>
              <a:rPr lang="ru-RU" sz="2400" dirty="0" smtClean="0"/>
              <a:t>ать представление о ЗОЖ. Продолжать знакомить с правилами личной гигиены.</a:t>
            </a:r>
          </a:p>
          <a:p>
            <a:r>
              <a:rPr lang="ru-RU" sz="2400" dirty="0" smtClean="0"/>
              <a:t>Способствовать укреплению здоровью детей через систему оздоровительных мероприятий. Воспитывать у детей желание заниматься физкультурой, заботиться о своем здоровье.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8005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Утренняя гимнастика является ценным средством оздоровления и воспитания детей. У малышей, систематически занимающихся утренней гимнастикой, пропадает сонливое состояние, появляется чувство бодрости, наступает эмоциональный подъем, повышается работоспособность.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86" y="2060848"/>
            <a:ext cx="3516982" cy="4689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60649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Физическая культура занимает особое место в жизни детей</a:t>
            </a:r>
            <a:r>
              <a:rPr lang="ru-RU" dirty="0" smtClean="0"/>
              <a:t>. </a:t>
            </a:r>
            <a:r>
              <a:rPr lang="ru-RU" dirty="0"/>
              <a:t>Физкультура - это «вечный двигатель» жизни, который делает активными, жизнерадостными и полными энергии для новых свершений.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9" y="1412774"/>
            <a:ext cx="3939902" cy="5253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4"/>
            <a:ext cx="4021863" cy="536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2" y="32614"/>
            <a:ext cx="5436096" cy="4077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0968"/>
            <a:ext cx="4752528" cy="3564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128" y="404664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НОД по физической культуре </a:t>
            </a:r>
            <a:r>
              <a:rPr lang="ru-RU" sz="2000" b="1" dirty="0" smtClean="0"/>
              <a:t>улучшает работоспособность </a:t>
            </a:r>
            <a:r>
              <a:rPr lang="ru-RU" sz="2000" b="1" dirty="0"/>
              <a:t>разных систем организма, </a:t>
            </a:r>
            <a:r>
              <a:rPr lang="ru-RU" sz="2000" b="1" dirty="0" smtClean="0"/>
              <a:t>воспитывает </a:t>
            </a:r>
            <a:r>
              <a:rPr lang="ru-RU" sz="2000" b="1" dirty="0"/>
              <a:t>положительное</a:t>
            </a:r>
          </a:p>
          <a:p>
            <a:r>
              <a:rPr lang="ru-RU" sz="2000" b="1" dirty="0"/>
              <a:t>отношение к спорту.</a:t>
            </a:r>
          </a:p>
        </p:txBody>
      </p:sp>
    </p:spTree>
    <p:extLst>
      <p:ext uri="{BB962C8B-B14F-4D97-AF65-F5344CB8AC3E}">
        <p14:creationId xmlns:p14="http://schemas.microsoft.com/office/powerpoint/2010/main" val="10371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64" y="3212976"/>
            <a:ext cx="4668011" cy="3501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3" y="332656"/>
            <a:ext cx="5052053" cy="3789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4509120"/>
            <a:ext cx="3288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Пальчиковая гимнастика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476672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Пальчиковый массаж благоприятствует психоэмоциональной устойчивости</a:t>
            </a:r>
          </a:p>
          <a:p>
            <a:r>
              <a:rPr lang="ru-RU" b="1" dirty="0"/>
              <a:t>и физическому здоровью, повышает функциональную деятельность головного</a:t>
            </a:r>
          </a:p>
          <a:p>
            <a:r>
              <a:rPr lang="ru-RU" b="1" dirty="0"/>
              <a:t>мозга, тонизирует весь организм.</a:t>
            </a:r>
          </a:p>
        </p:txBody>
      </p:sp>
    </p:spTree>
    <p:extLst>
      <p:ext uri="{BB962C8B-B14F-4D97-AF65-F5344CB8AC3E}">
        <p14:creationId xmlns:p14="http://schemas.microsoft.com/office/powerpoint/2010/main" val="10371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326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boss.alex231188@hotmail.com</cp:lastModifiedBy>
  <cp:revision>18</cp:revision>
  <dcterms:created xsi:type="dcterms:W3CDTF">2022-10-15T15:18:32Z</dcterms:created>
  <dcterms:modified xsi:type="dcterms:W3CDTF">2022-10-26T03:45:08Z</dcterms:modified>
</cp:coreProperties>
</file>