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7FCD7-E6CB-45A5-A56E-075F167BCD6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D45292-8606-4A02-8850-7BF0DB6821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7FCD7-E6CB-45A5-A56E-075F167BCD6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D45292-8606-4A02-8850-7BF0DB6821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7FCD7-E6CB-45A5-A56E-075F167BCD6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D45292-8606-4A02-8850-7BF0DB6821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7FCD7-E6CB-45A5-A56E-075F167BCD6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D45292-8606-4A02-8850-7BF0DB6821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7FCD7-E6CB-45A5-A56E-075F167BCD6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D45292-8606-4A02-8850-7BF0DB6821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7FCD7-E6CB-45A5-A56E-075F167BCD6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D45292-8606-4A02-8850-7BF0DB6821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7FCD7-E6CB-45A5-A56E-075F167BCD6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D45292-8606-4A02-8850-7BF0DB6821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7FCD7-E6CB-45A5-A56E-075F167BCD6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D45292-8606-4A02-8850-7BF0DB6821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7FCD7-E6CB-45A5-A56E-075F167BCD6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D45292-8606-4A02-8850-7BF0DB6821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7FCD7-E6CB-45A5-A56E-075F167BCD6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D45292-8606-4A02-8850-7BF0DB6821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7FCD7-E6CB-45A5-A56E-075F167BCD6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D45292-8606-4A02-8850-7BF0DB68213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7C7FCD7-E6CB-45A5-A56E-075F167BCD6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6D45292-8606-4A02-8850-7BF0DB6821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orkino\Downloads\IMG_20221005_095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984776" cy="4176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3681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«Классное путешествие мечты по Южному Уралу учащихся 5 В класса МБОУ «СОШ№9»»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2304256" cy="2304256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 Урал  могуч собою,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красив он и велик…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Любим мы его душою!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 и как же не любить?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небеса уходят горы,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Реки бурные кипят,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леса стоят стеною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Посмотри и там, и тут.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1772816"/>
            <a:ext cx="8280920" cy="475252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31447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Пусть наша мечта сбудется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22530" name="Picture 2" descr="C:\Users\Korkino\Desktop\427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76673"/>
            <a:ext cx="1800200" cy="792087"/>
          </a:xfrm>
          <a:prstGeom prst="rect">
            <a:avLst/>
          </a:prstGeom>
          <a:noFill/>
        </p:spPr>
      </p:pic>
      <p:pic>
        <p:nvPicPr>
          <p:cNvPr id="22531" name="Picture 3" descr="C:\Users\Korkino\Downloads\IMG_20220901_094542.jpg"/>
          <p:cNvPicPr>
            <a:picLocks noChangeAspect="1" noChangeArrowheads="1"/>
          </p:cNvPicPr>
          <p:nvPr/>
        </p:nvPicPr>
        <p:blipFill>
          <a:blip r:embed="rId3" cstate="print"/>
          <a:srcRect t="46399"/>
          <a:stretch>
            <a:fillRect/>
          </a:stretch>
        </p:blipFill>
        <p:spPr bwMode="auto">
          <a:xfrm>
            <a:off x="467544" y="1556792"/>
            <a:ext cx="8211585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5148064" y="764704"/>
            <a:ext cx="3816424" cy="2232248"/>
          </a:xfrm>
          <a:prstGeom prst="cloudCallout">
            <a:avLst>
              <a:gd name="adj1" fmla="val -59537"/>
              <a:gd name="adj2" fmla="val 845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 край называли по имени Уральских гор. Уральские горы не высоки, но все же имеют известные горные вершины.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6480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Путешествие по Уралу</a:t>
            </a:r>
            <a:endParaRPr lang="ru-RU" dirty="0"/>
          </a:p>
        </p:txBody>
      </p:sp>
      <p:pic>
        <p:nvPicPr>
          <p:cNvPr id="2050" name="Picture 2" descr="C:\Users\Korkino\Downloads\IMG_20221018_1308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4224470" cy="3168352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5940152" y="4149080"/>
            <a:ext cx="2016224" cy="1728192"/>
          </a:xfrm>
          <a:prstGeom prst="cloudCallout">
            <a:avLst>
              <a:gd name="adj1" fmla="val -103862"/>
              <a:gd name="adj2" fmla="val -57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3212976"/>
            <a:ext cx="1728192" cy="10993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Korkino\Downloads\IMG_20221018_131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950"/>
          <a:stretch>
            <a:fillRect/>
          </a:stretch>
        </p:blipFill>
        <p:spPr bwMode="auto">
          <a:xfrm>
            <a:off x="3995936" y="3140968"/>
            <a:ext cx="4824536" cy="3258362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683568" y="332656"/>
            <a:ext cx="4464496" cy="2592288"/>
          </a:xfrm>
          <a:prstGeom prst="cloudCallout">
            <a:avLst>
              <a:gd name="adj1" fmla="val 80583"/>
              <a:gd name="adj2" fmla="val 645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836713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Самая высокая горная вершина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Ямантау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», что в переводе с башкирского языка означает «злая гора».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077072"/>
            <a:ext cx="3299520" cy="18559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Korkino\Downloads\IMG_20221018_1312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279"/>
          <a:stretch>
            <a:fillRect/>
          </a:stretch>
        </p:blipFill>
        <p:spPr bwMode="auto">
          <a:xfrm>
            <a:off x="395536" y="3861048"/>
            <a:ext cx="4128458" cy="2592287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005064"/>
            <a:ext cx="3456384" cy="1944216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>
            <a:off x="3419872" y="404664"/>
            <a:ext cx="4536504" cy="2592288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Иремель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»- вторая по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велечине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гора Южного Урала, в переводе с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древнетюрского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означает место, дающее силу человеку.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Korkino\Downloads\IMG_20221018_1313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557" t="28415"/>
          <a:stretch>
            <a:fillRect/>
          </a:stretch>
        </p:blipFill>
        <p:spPr bwMode="auto">
          <a:xfrm>
            <a:off x="395536" y="4077072"/>
            <a:ext cx="4104456" cy="2358262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3851920" y="476672"/>
            <a:ext cx="4824536" cy="295232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 эта горная вершина называется «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Таганай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», в переводе с башкирского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Таганай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означает «Подставка Луны». Говорят, что в ясную ночь можно наблюдать, как Луна словно «сидит» на одной из вершин.</a:t>
            </a:r>
            <a:endParaRPr lang="ru-RU" b="1" i="1" dirty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3203848" y="3284984"/>
            <a:ext cx="648072" cy="504056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Ах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2699792" y="3717032"/>
            <a:ext cx="169168" cy="216024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429000"/>
            <a:ext cx="3456384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Korkino\Downloads\IMG_20221018_131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04665"/>
            <a:ext cx="3744415" cy="280831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797152"/>
            <a:ext cx="2816312" cy="1584176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3491880" y="3645024"/>
            <a:ext cx="5184576" cy="2880320"/>
          </a:xfrm>
          <a:prstGeom prst="cloudCallout">
            <a:avLst>
              <a:gd name="adj1" fmla="val -32410"/>
              <a:gd name="adj2" fmla="val -11423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Животный мир Южного Урала разнообразен.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настоящее время на его области обитает более 70 видов млекопитающих и около 300 видов птиц.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s://f.vividscreen.info/soft/95f82077cdea8c4149fc2880f45a2ed2/Baby-Fox-2880x1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620688"/>
            <a:ext cx="3381329" cy="2254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Korkino\Downloads\IMG_20221018_131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027" t="6878"/>
          <a:stretch>
            <a:fillRect/>
          </a:stretch>
        </p:blipFill>
        <p:spPr bwMode="auto">
          <a:xfrm>
            <a:off x="395536" y="3645024"/>
            <a:ext cx="3672408" cy="2819379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3995936" y="332656"/>
            <a:ext cx="4752528" cy="3168352"/>
          </a:xfrm>
          <a:prstGeom prst="wedgeEllipseCallout">
            <a:avLst>
              <a:gd name="adj1" fmla="val -58411"/>
              <a:gd name="adj2" fmla="val 5796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Рыжая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лисица - любимый персонаж сказок - известна всем с детства. Действительно, ярко-рыжая окраска меха и белый конец хвоста, темную окраску ушей и передней стороны лапок  наиболее известные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лисицы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Уральские лисицы довольно крупные - длина тела 60-90 см, хвоста - 40-60 см, вес до 10 кг. На Урале лисица встречается на всей территории. В лесных районах лисица предпочитает разреженные леса, долины рек, часто живет вблизи населенных пунктов. Зимой они спят на снегу,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свернувшись калачиком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1763688" y="404664"/>
            <a:ext cx="2232248" cy="1584176"/>
          </a:xfrm>
          <a:prstGeom prst="cloudCallout">
            <a:avLst>
              <a:gd name="adj1" fmla="val -19482"/>
              <a:gd name="adj2" fmla="val 14574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692696"/>
            <a:ext cx="1368152" cy="855095"/>
          </a:xfrm>
          <a:prstGeom prst="rect">
            <a:avLst/>
          </a:prstGeom>
        </p:spPr>
      </p:pic>
      <p:sp>
        <p:nvSpPr>
          <p:cNvPr id="12" name="Выноска-облако 11"/>
          <p:cNvSpPr/>
          <p:nvPr/>
        </p:nvSpPr>
        <p:spPr>
          <a:xfrm>
            <a:off x="539552" y="1700808"/>
            <a:ext cx="1584176" cy="1116704"/>
          </a:xfrm>
          <a:prstGeom prst="cloudCallout">
            <a:avLst>
              <a:gd name="adj1" fmla="val -23322"/>
              <a:gd name="adj2" fmla="val 13307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988840"/>
            <a:ext cx="947876" cy="5760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Korkino\Downloads\IMG_20221018_1318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738" t="21559"/>
          <a:stretch>
            <a:fillRect/>
          </a:stretch>
        </p:blipFill>
        <p:spPr bwMode="auto">
          <a:xfrm>
            <a:off x="2915816" y="4078088"/>
            <a:ext cx="4359631" cy="2779911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6444208" y="404664"/>
            <a:ext cx="2304256" cy="3132928"/>
          </a:xfrm>
          <a:prstGeom prst="wedgeEllipseCallout">
            <a:avLst>
              <a:gd name="adj1" fmla="val -27549"/>
              <a:gd name="adj2" fmla="val 593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Волк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дикое, хищное животное. Волк является предком домашней собаки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539552" y="188640"/>
            <a:ext cx="3096344" cy="3312368"/>
          </a:xfrm>
          <a:prstGeom prst="cloudCallout">
            <a:avLst>
              <a:gd name="adj1" fmla="val 42407"/>
              <a:gd name="adj2" fmla="val 7011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Лоси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это неторопливые животные. Они с вечера до раннего утра поедают камыш, молодые побеги лиственных и хвойных деревьев, их кору и листву. Летом питаются травянистыми растениями. Очень им нравятся водяные растения.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Любят иван-чай, щавель, кувшинки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мхи, лишайники, а также ветки ивы, березы, рябины и др.</a:t>
            </a:r>
            <a:endParaRPr lang="ru-RU" sz="11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42"/>
          <a:stretch/>
        </p:blipFill>
        <p:spPr>
          <a:xfrm>
            <a:off x="7020272" y="2564904"/>
            <a:ext cx="1369427" cy="829219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3707904" y="1340768"/>
            <a:ext cx="2664296" cy="2556864"/>
          </a:xfrm>
          <a:prstGeom prst="cloudCallout">
            <a:avLst>
              <a:gd name="adj1" fmla="val -15553"/>
              <a:gd name="adj2" fmla="val 916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6" t="11400" r="11360" b="-325"/>
          <a:stretch/>
        </p:blipFill>
        <p:spPr>
          <a:xfrm flipH="1">
            <a:off x="4211960" y="2060849"/>
            <a:ext cx="1584176" cy="11530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Korkino\Downloads\IMG_20221018_131848.jpg"/>
          <p:cNvPicPr>
            <a:picLocks noChangeAspect="1" noChangeArrowheads="1"/>
          </p:cNvPicPr>
          <p:nvPr/>
        </p:nvPicPr>
        <p:blipFill>
          <a:blip r:embed="rId2" cstate="print"/>
          <a:srcRect l="9051" t="25850" r="27950"/>
          <a:stretch>
            <a:fillRect/>
          </a:stretch>
        </p:blipFill>
        <p:spPr bwMode="auto">
          <a:xfrm>
            <a:off x="4716016" y="3743325"/>
            <a:ext cx="3888432" cy="3114675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67544" y="332656"/>
            <a:ext cx="3168352" cy="2592288"/>
          </a:xfrm>
          <a:prstGeom prst="cloudCallout">
            <a:avLst>
              <a:gd name="adj1" fmla="val 129685"/>
              <a:gd name="adj2" fmla="val 8420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Белка, зверёк, конечно, лесной. Но нередко можно встретить её и в городском парке. Размеров белка небольших, она – обладательница красивого, пушистого хвоста. Белка – это грызун. Она способна разорить птичье гнездо, съесть птенцов. Но в основном все же предпочитает питаться растительной пищей — грибочки, ягодки, плоды деревьев, орехи, жёлуди.</a:t>
            </a:r>
            <a:endParaRPr lang="ru-RU" sz="1000" b="1" i="1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5148064" y="404664"/>
            <a:ext cx="2160240" cy="2088232"/>
          </a:xfrm>
          <a:prstGeom prst="cloudCallout">
            <a:avLst>
              <a:gd name="adj1" fmla="val 32566"/>
              <a:gd name="adj2" fmla="val 14401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80112" y="908720"/>
            <a:ext cx="1457387" cy="884329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395536" y="3356992"/>
            <a:ext cx="3168352" cy="3168352"/>
          </a:xfrm>
          <a:prstGeom prst="cloudCallout">
            <a:avLst>
              <a:gd name="adj1" fmla="val 94506"/>
              <a:gd name="adj2" fmla="val -2722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Медведи на Урале встречаются повсеместно, однако увидеть их удается редко: зверь, почуяв запах человека, уступает дорогу. На Урале обитает один вид этого семейства - бурый медведь. Вес медведей достигает 150 - 250 кг. В строгом смысле назвать его хищником нельзя - питается медведь разнообразной пищей: как животной (лоси, косули, домашний скот, грызуны), так и в большом количестве растительной (ягоды, орехи, различные растения).</a:t>
            </a:r>
            <a:endParaRPr lang="ru-RU" sz="1000" b="1" i="1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6876256" y="1700808"/>
            <a:ext cx="1800200" cy="1584176"/>
          </a:xfrm>
          <a:prstGeom prst="cloudCallout">
            <a:avLst>
              <a:gd name="adj1" fmla="val 2611"/>
              <a:gd name="adj2" fmla="val 802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2060848"/>
            <a:ext cx="1656184" cy="103511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133</TotalTime>
  <Words>381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«Классное путешествие мечты по Южному Уралу учащихся 5 В класса МБОУ «СОШ№9»»</vt:lpstr>
      <vt:lpstr>Путешествие по Уралу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«Классное путешествие мечты по Южному Уралу учащихся 5 В класса МБОУ «СОШ№9»»</dc:title>
  <dc:creator>Korkino</dc:creator>
  <cp:lastModifiedBy>Korkino</cp:lastModifiedBy>
  <cp:revision>15</cp:revision>
  <dcterms:created xsi:type="dcterms:W3CDTF">2022-10-18T14:01:20Z</dcterms:created>
  <dcterms:modified xsi:type="dcterms:W3CDTF">2022-10-18T16:14:51Z</dcterms:modified>
</cp:coreProperties>
</file>