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8" r:id="rId5"/>
    <p:sldId id="263" r:id="rId6"/>
    <p:sldId id="260" r:id="rId7"/>
    <p:sldId id="261" r:id="rId8"/>
    <p:sldId id="262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65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ru.yandex.net/i?id=acd9207f7d60cebe5e43dce7a801da7b-l&amp;n=13"/>
          <p:cNvPicPr/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cdn130.picsart.com/269645707019211.png?r1024x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838200"/>
            <a:ext cx="3343238" cy="4267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9000" y="0"/>
            <a:ext cx="5562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 гостях у Джина»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ru.yandex.net/i?id=acd9207f7d60cebe5e43dce7a801da7b-l&amp;n=13"/>
          <p:cNvPicPr/>
          <p:nvPr/>
        </p:nvPicPr>
        <p:blipFill>
          <a:blip r:embed="rId2">
            <a:lum bright="-20000" contrast="-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cdn130.picsart.com/269645707019211.png?r1024x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838200"/>
            <a:ext cx="3343238" cy="426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95400" y="52883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МОЛОДЦЫ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99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0CCEB-7A4A-0B64-E911-CB588FD07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553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/>
              <a:t>Вашему вниманию предлагается авторская разработка – компьютерная игра «В гостях у Джина» для закрепления знаний у детей 6-7 лет по начальному обучению грамоте.  Использование компьютерных технологий в коррекционно-развивающей работе открывает новые возможности обучения детей и позволяет предоставлять информацию в привлекательной форме.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Задачи: </a:t>
            </a:r>
            <a:br>
              <a:rPr lang="ru-RU" sz="2800" dirty="0"/>
            </a:br>
            <a:r>
              <a:rPr lang="ru-RU" sz="2800" dirty="0"/>
              <a:t>- развивать фонетико-фонематическую сторону речи</a:t>
            </a:r>
            <a:br>
              <a:rPr lang="ru-RU" sz="2800" dirty="0"/>
            </a:br>
            <a:r>
              <a:rPr lang="ru-RU" sz="2800" dirty="0"/>
              <a:t>- выделять первый звук (слог) в словах, обозначать его буквой</a:t>
            </a:r>
            <a:br>
              <a:rPr lang="ru-RU" sz="2800" dirty="0"/>
            </a:br>
            <a:r>
              <a:rPr lang="ru-RU" sz="2800" dirty="0"/>
              <a:t>- развивать мышление, воображение, память</a:t>
            </a:r>
            <a:br>
              <a:rPr lang="ru-RU" sz="2800" dirty="0"/>
            </a:br>
            <a:r>
              <a:rPr lang="ru-RU" sz="2800" dirty="0"/>
              <a:t>- регулировать поведение детей, приучая их подчиняться правилам игры;</a:t>
            </a:r>
            <a:br>
              <a:rPr lang="ru-RU" sz="2800" dirty="0"/>
            </a:br>
            <a:r>
              <a:rPr lang="ru-RU" sz="2800" dirty="0"/>
              <a:t>- воспитывать целеустремлённость.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669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98000">
              <a:schemeClr val="accent6">
                <a:lumMod val="7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27057-1602-DCC5-9610-91091AB2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latin typeface="Comic Sans MS" panose="030F0702030302020204" pitchFamily="66" charset="0"/>
              </a:rPr>
              <a:t>«Вставь нужную букву (слог)»</a:t>
            </a:r>
            <a:br>
              <a:rPr lang="ru-RU" sz="2800" dirty="0">
                <a:latin typeface="Comic Sans MS" panose="030F0702030302020204" pitchFamily="66" charset="0"/>
              </a:rPr>
            </a:b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Назови (вставь) в название недостающую букву или слог, и ты узнаешь загаданное слово. 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Нажимаем на выбранную букву (слог), если правильно нажали, то буква (слог) встанет на место, если не верно, то буква (слог) исчезнет. Затем нажать на предметную картинку и прочитать загаданное слово.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Слова: К (оса) – коса;        БА (бочка) – бабочка; 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КИС (точка) – кисточка;     ЗАВТ (рак) – завтрак;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(сыр) НИК – сырник;         (рога) ЛИК – рогалик.</a:t>
            </a:r>
            <a:br>
              <a:rPr lang="ru-RU" sz="2800" dirty="0">
                <a:latin typeface="Comic Sans MS" panose="030F0702030302020204" pitchFamily="66" charset="0"/>
              </a:rPr>
            </a:b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889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im0-tub-ru.yandex.net/i?id=acd9207f7d60cebe5e43dce7a801da7b-l&amp;n=13"/>
          <p:cNvPicPr/>
          <p:nvPr/>
        </p:nvPicPr>
        <p:blipFill>
          <a:blip r:embed="rId2">
            <a:lum bright="-20000" contrast="-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05200" y="1524000"/>
            <a:ext cx="21336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2200" y="1524000"/>
            <a:ext cx="24384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ОСА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1400" y="4800600"/>
            <a:ext cx="1143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9000" y="4800600"/>
            <a:ext cx="1143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10200" y="4800600"/>
            <a:ext cx="1143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Г</a:t>
            </a:r>
          </a:p>
        </p:txBody>
      </p:sp>
      <p:pic>
        <p:nvPicPr>
          <p:cNvPr id="12" name="Рисунок 11" descr="https://png.pngtree.com/png_detail/18/09/10/pngtree-hand-painted-cartoon-bee-png-clipart_14296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00200"/>
            <a:ext cx="2290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s://cdn130.picsart.com/269645707019211.png?r1024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334323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5319E-6 L 0.04583 -0.410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im0-tub-ru.yandex.net/i?id=acd9207f7d60cebe5e43dce7a801da7b-l&amp;n=13"/>
          <p:cNvPicPr/>
          <p:nvPr/>
        </p:nvPicPr>
        <p:blipFill>
          <a:blip r:embed="rId2">
            <a:lum bright="-20000" contrast="-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52800" y="1905000"/>
            <a:ext cx="21336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9800" y="1905000"/>
            <a:ext cx="28194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БОЧКА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4876800"/>
            <a:ext cx="1905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БА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10400" y="4876800"/>
            <a:ext cx="1905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 БО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72200" y="1981200"/>
            <a:ext cx="2590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4" descr="https://cdn130.picsart.com/269645707019211.png?r1024x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3343238" cy="5105400"/>
          </a:xfrm>
          <a:prstGeom prst="rect">
            <a:avLst/>
          </a:prstGeom>
          <a:noFill/>
        </p:spPr>
      </p:pic>
      <p:pic>
        <p:nvPicPr>
          <p:cNvPr id="12" name="Рисунок 11" descr="https://im0-tub-ru.yandex.net/i?id=28fb9920c1afac239819cd6543f0021e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81200"/>
            <a:ext cx="1266825" cy="16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67000" y="4876800"/>
            <a:ext cx="1905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БУ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042E-8 L -0.15 -0.388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im0-tub-ru.yandex.net/i?id=acd9207f7d60cebe5e43dce7a801da7b-l&amp;n=13"/>
          <p:cNvPicPr/>
          <p:nvPr/>
        </p:nvPicPr>
        <p:blipFill>
          <a:blip r:embed="rId2">
            <a:lum bright="-20000" contrast="-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2800" y="1905000"/>
            <a:ext cx="21336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1200" y="1905000"/>
            <a:ext cx="30480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ТОЧКА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24400" y="4876800"/>
            <a:ext cx="2209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МИС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86600" y="4876800"/>
            <a:ext cx="1905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КИС</a:t>
            </a:r>
          </a:p>
        </p:txBody>
      </p:sp>
      <p:pic>
        <p:nvPicPr>
          <p:cNvPr id="20" name="Рисунок 19" descr="https://cdn.fishki.net/upload/post/2017/03/15/2242499/cec71a608bde6d5e77964edd44bcac8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90983"/>
            <a:ext cx="2743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s://cdn130.picsart.com/269645707019211.png?r1024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3343238" cy="51054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67000" y="4876800"/>
            <a:ext cx="1905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ЛИС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8.88067E-7 L -0.39584 -0.388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m0-tub-ru.yandex.net/i?id=acd9207f7d60cebe5e43dce7a801da7b-l&amp;n=13"/>
          <p:cNvPicPr/>
          <p:nvPr/>
        </p:nvPicPr>
        <p:blipFill>
          <a:blip r:embed="rId2">
            <a:lum bright="-20000" contrast="-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48000" y="1905000"/>
            <a:ext cx="23622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3600" y="1905000"/>
            <a:ext cx="24384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РАК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4800600"/>
            <a:ext cx="2286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БАНК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81800" y="4800600"/>
            <a:ext cx="2209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ПАСТ</a:t>
            </a:r>
          </a:p>
        </p:txBody>
      </p:sp>
      <p:pic>
        <p:nvPicPr>
          <p:cNvPr id="11" name="Рисунок 10" descr="https://www.chefsculinar.de/chefsculinar/ds_img/assets_800/wk-01-flusskrebs.jpg"/>
          <p:cNvPicPr/>
          <p:nvPr/>
        </p:nvPicPr>
        <p:blipFill>
          <a:blip r:embed="rId3" cstate="print"/>
          <a:srcRect t="13333" b="10000"/>
          <a:stretch>
            <a:fillRect/>
          </a:stretch>
        </p:blipFill>
        <p:spPr bwMode="auto">
          <a:xfrm>
            <a:off x="5943600" y="1981200"/>
            <a:ext cx="24042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cdn130.picsart.com/269645707019211.png?r1024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3343238" cy="5105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33600" y="4800600"/>
            <a:ext cx="2133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ЗАВТ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2063E-6 L 0.10833 -0.366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m0-tub-ru.yandex.net/i?id=acd9207f7d60cebe5e43dce7a801da7b-l&amp;n=13"/>
          <p:cNvPicPr/>
          <p:nvPr/>
        </p:nvPicPr>
        <p:blipFill>
          <a:blip r:embed="rId2">
            <a:lum bright="-20000" contrast="-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24600" y="2057400"/>
            <a:ext cx="21336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2057400"/>
            <a:ext cx="24384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СЫР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4876800"/>
            <a:ext cx="1905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НИК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34200" y="4876800"/>
            <a:ext cx="1905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ПИК</a:t>
            </a:r>
          </a:p>
        </p:txBody>
      </p:sp>
      <p:pic>
        <p:nvPicPr>
          <p:cNvPr id="11" name="Рисунок 10" descr="https://im0-tub-ru.yandex.net/i?id=34f90985b55bc46cd4b1f4b4b5502258-l&amp;n=13"/>
          <p:cNvPicPr/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3505200" y="2133600"/>
            <a:ext cx="229616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cdn130.picsart.com/269645707019211.png?r1024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3343238" cy="5105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67000" y="4876800"/>
            <a:ext cx="20574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МИК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88067E-7 L 0.17083 -0.366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m0-tub-ru.yandex.net/i?id=acd9207f7d60cebe5e43dce7a801da7b-l&amp;n=13"/>
          <p:cNvPicPr/>
          <p:nvPr/>
        </p:nvPicPr>
        <p:blipFill>
          <a:blip r:embed="rId2">
            <a:lum bright="-20000" contrast="-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24600" y="2057400"/>
            <a:ext cx="21336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2057400"/>
            <a:ext cx="24384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РОГА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4876800"/>
            <a:ext cx="1905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ЛИК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34200" y="4876800"/>
            <a:ext cx="20574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МИК</a:t>
            </a:r>
          </a:p>
        </p:txBody>
      </p:sp>
      <p:pic>
        <p:nvPicPr>
          <p:cNvPr id="11" name="Рисунок 10" descr="https://im0-tub-ru.yandex.net/i?id=db872e77c94c07b110b4e0a08d7708bf-l&amp;n=13"/>
          <p:cNvPicPr/>
          <p:nvPr/>
        </p:nvPicPr>
        <p:blipFill>
          <a:blip r:embed="rId3" cstate="print"/>
          <a:srcRect l="3605" t="12800" r="2667" b="17200"/>
          <a:stretch>
            <a:fillRect/>
          </a:stretch>
        </p:blipFill>
        <p:spPr bwMode="auto">
          <a:xfrm>
            <a:off x="3505200" y="2133601"/>
            <a:ext cx="2228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cdn130.picsart.com/269645707019211.png?r1024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3343238" cy="5105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67000" y="4876800"/>
            <a:ext cx="1905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>
                <a:solidFill>
                  <a:schemeClr val="tx1"/>
                </a:solidFill>
              </a:rPr>
              <a:t>ПИК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88067E-7 L 0.17083 -0.366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251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Презентация PowerPoint</vt:lpstr>
      <vt:lpstr>Вашему вниманию предлагается авторская разработка – компьютерная игра «В гостях у Джина» для закрепления знаний у детей 6-7 лет по начальному обучению грамоте.  Использование компьютерных технологий в коррекционно-развивающей работе открывает новые возможности обучения детей и позволяет предоставлять информацию в привлекательной форме.  Задачи:  - развивать фонетико-фонематическую сторону речи - выделять первый звук (слог) в словах, обозначать его буквой - развивать мышление, воображение, память - регулировать поведение детей, приучая их подчиняться правилам игры; - воспитывать целеустремлённость. </vt:lpstr>
      <vt:lpstr>«Вставь нужную букву (слог)»  Назови (вставь) в название недостающую букву или слог, и ты узнаешь загаданное слово.  Нажимаем на выбранную букву (слог), если правильно нажали, то буква (слог) встанет на место, если не верно, то буква (слог) исчезнет. Затем нажать на предметную картинку и прочитать загаданное слово. Слова: К (оса) – коса;        БА (бочка) – бабочка;  КИС (точка) – кисточка;     ЗАВТ (рак) – завтрак; (сыр) НИК – сырник;         (рога) ЛИК – рогалик.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Ирина Дорофеева</cp:lastModifiedBy>
  <cp:revision>13</cp:revision>
  <dcterms:created xsi:type="dcterms:W3CDTF">2019-04-15T14:40:49Z</dcterms:created>
  <dcterms:modified xsi:type="dcterms:W3CDTF">2023-04-13T12:46:42Z</dcterms:modified>
</cp:coreProperties>
</file>