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64" r:id="rId8"/>
    <p:sldId id="265" r:id="rId9"/>
    <p:sldId id="260" r:id="rId10"/>
    <p:sldId id="259" r:id="rId11"/>
    <p:sldId id="261" r:id="rId12"/>
    <p:sldId id="262" r:id="rId13"/>
    <p:sldId id="263" r:id="rId14"/>
    <p:sldId id="266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7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5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79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8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1640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7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42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4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9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5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3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2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1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28B4D-42A0-41D3-95D4-CBFAE07884FD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2A9D8A-759A-4909-B43A-9E60BBE5F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4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7912" y="328248"/>
            <a:ext cx="11183813" cy="5955323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ОБЩЕОБРАЗОВАТЕЛЬНОГО ВИДА №14 «РОДНИЧОК» ГОРОДА ЗАРИНСКА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песок»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Дарья Леонидовна, 5 лет.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№14 «Родничок» город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Заринск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 Казаринова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Николаевна</a:t>
            </a:r>
            <a:b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subTitle" idx="1"/>
          </p:nvPr>
        </p:nvSpPr>
        <p:spPr>
          <a:xfrm>
            <a:off x="1055080" y="128954"/>
            <a:ext cx="9612923" cy="589670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45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128_15272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134" y="148591"/>
            <a:ext cx="3550481" cy="6469380"/>
          </a:xfrm>
          <a:prstGeom prst="rect">
            <a:avLst/>
          </a:prstGeom>
        </p:spPr>
      </p:pic>
      <p:pic>
        <p:nvPicPr>
          <p:cNvPr id="3" name="Рисунок 2" descr="IMG_20220128_15280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8831" y="148591"/>
            <a:ext cx="3745474" cy="6446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0550" y="5920740"/>
            <a:ext cx="312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Окрашивание песка.</a:t>
            </a:r>
            <a:endParaRPr lang="ru-RU" dirty="0"/>
          </a:p>
        </p:txBody>
      </p:sp>
      <p:pic>
        <p:nvPicPr>
          <p:cNvPr id="5" name="Рисунок 4" descr="мелкам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046" y="218832"/>
            <a:ext cx="3196493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127_16011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22" y="137160"/>
            <a:ext cx="3559256" cy="4000500"/>
          </a:xfrm>
          <a:prstGeom prst="rect">
            <a:avLst/>
          </a:prstGeom>
        </p:spPr>
      </p:pic>
      <p:pic>
        <p:nvPicPr>
          <p:cNvPr id="3" name="Рисунок 2" descr="IMG_20220127_16030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7055" y="236220"/>
            <a:ext cx="3613150" cy="3848100"/>
          </a:xfrm>
          <a:prstGeom prst="rect">
            <a:avLst/>
          </a:prstGeom>
        </p:spPr>
      </p:pic>
      <p:pic>
        <p:nvPicPr>
          <p:cNvPr id="4" name="Рисунок 3" descr="IMG_20220127_16030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9060" y="1784350"/>
            <a:ext cx="3733800" cy="3975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7490" y="6309360"/>
            <a:ext cx="579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Рисование картины песком.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20128_15295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222" y="143827"/>
            <a:ext cx="3675698" cy="6428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4369" y="1500554"/>
            <a:ext cx="674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Знакомство с песочными часами.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0128-WA001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05740" y="148590"/>
            <a:ext cx="3869055" cy="5148897"/>
          </a:xfrm>
          <a:prstGeom prst="rect">
            <a:avLst/>
          </a:prstGeom>
        </p:spPr>
      </p:pic>
      <p:pic>
        <p:nvPicPr>
          <p:cNvPr id="3" name="Рисунок 2" descr="IMG-20220128-WA0014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455217" y="137160"/>
            <a:ext cx="4443413" cy="6583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490" y="5875020"/>
            <a:ext cx="650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Исследование свойств кинетического песка в ходе игры.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728526"/>
              </p:ext>
            </p:extLst>
          </p:nvPr>
        </p:nvGraphicFramePr>
        <p:xfrm>
          <a:off x="735980" y="6060"/>
          <a:ext cx="9932814" cy="685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Презентация" r:id="rId3" imgW="4570654" imgH="3428076" progId="PowerPoint.Show.12">
                  <p:embed/>
                </p:oleObj>
              </mc:Choice>
              <mc:Fallback>
                <p:oleObj name="Презентация" r:id="rId3" imgW="4570654" imgH="3428076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80" y="6060"/>
                        <a:ext cx="9932814" cy="6851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5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4917" y="1081668"/>
            <a:ext cx="83411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002060"/>
              </a:solidFill>
            </a:endParaRPr>
          </a:p>
          <a:p>
            <a:pPr algn="ctr"/>
            <a:endParaRPr lang="ru-RU" sz="5400" b="1" dirty="0">
              <a:solidFill>
                <a:srgbClr val="00206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Песок- действительно удивительное чудо нашей планеты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94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0"/>
            <a:ext cx="12102790" cy="7025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8010" y="1583473"/>
            <a:ext cx="7783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2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1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6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5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4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0741" y="1438507"/>
            <a:ext cx="8854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Решение принято , и работа закипела.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1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20128_15265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5" y="228600"/>
            <a:ext cx="4034789" cy="6412230"/>
          </a:xfrm>
          <a:prstGeom prst="rect">
            <a:avLst/>
          </a:prstGeom>
        </p:spPr>
      </p:pic>
      <p:pic>
        <p:nvPicPr>
          <p:cNvPr id="5" name="Рисунок 4" descr="IMG_20220128_15270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2450" y="171450"/>
            <a:ext cx="4324350" cy="6229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6420" y="6400800"/>
            <a:ext cx="469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Изучение под лупой частиц песка.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127_16035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786" y="410797"/>
            <a:ext cx="3638550" cy="3848100"/>
          </a:xfrm>
          <a:prstGeom prst="rect">
            <a:avLst/>
          </a:prstGeom>
        </p:spPr>
      </p:pic>
      <p:pic>
        <p:nvPicPr>
          <p:cNvPr id="3" name="Рисунок 2" descr="IMG_20220128_15295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3945" y="0"/>
            <a:ext cx="3675698" cy="6428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5015" y="5048738"/>
            <a:ext cx="431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Проверяю сыпучесть песка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128_15292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891" y="237880"/>
            <a:ext cx="3149477" cy="4991100"/>
          </a:xfrm>
          <a:prstGeom prst="rect">
            <a:avLst/>
          </a:prstGeom>
        </p:spPr>
      </p:pic>
      <p:pic>
        <p:nvPicPr>
          <p:cNvPr id="4" name="Рисунок 3" descr="пес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308" y="180975"/>
            <a:ext cx="5736492" cy="4625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4431" y="5306646"/>
            <a:ext cx="50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Исследую свойства мокрого песка.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0128_1528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" y="342900"/>
            <a:ext cx="3726180" cy="6206490"/>
          </a:xfrm>
          <a:prstGeom prst="rect">
            <a:avLst/>
          </a:prstGeom>
        </p:spPr>
      </p:pic>
      <p:pic>
        <p:nvPicPr>
          <p:cNvPr id="3" name="Рисунок 2" descr="IMG_20220128_15282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8050" y="182880"/>
            <a:ext cx="4686300" cy="6457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4780" y="5429250"/>
            <a:ext cx="325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Взвешивание сухого и мокрого      песка.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</TotalTime>
  <Words>73</Words>
  <Application>Microsoft Office PowerPoint</Application>
  <PresentationFormat>Широкоэкранный</PresentationFormat>
  <Paragraphs>15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Аспект</vt:lpstr>
      <vt:lpstr>Презентация</vt:lpstr>
      <vt:lpstr>МУНИЦИПАЛЬНОЕ БЮДЖЕТНОЕ ДОШКОЛЬНОЕ ОБРАЗОВАТЕЛЬНОЕ УЧРЕЖДЕНИЕ ДЕТСКИЙ САД ОБЩЕОБРАЗОВАТЕЛЬНОГО ВИДА №14 «РОДНИЧОК» ГОРОДА ЗАРИНСКА      Исследовательский проект на тему: «Волшебный песок»      Алексеева Дарья Леонидовна, 5 лет. МБДОУ детский сад №14 «Родничок» город Заринск Разработала: Казаринова Елена Николаевна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ОБЩЕОБРАЗОВАТЕЛЬНОГО ВИДА №14 «РОДНИЧОК» ГОРОДА ЗАРИНСКА</dc:title>
  <dc:creator>RePack by Diakov</dc:creator>
  <cp:lastModifiedBy>RePack by Diakov</cp:lastModifiedBy>
  <cp:revision>19</cp:revision>
  <dcterms:created xsi:type="dcterms:W3CDTF">2022-02-10T09:26:02Z</dcterms:created>
  <dcterms:modified xsi:type="dcterms:W3CDTF">2022-03-25T05:34:32Z</dcterms:modified>
</cp:coreProperties>
</file>