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91" r:id="rId2"/>
    <p:sldId id="284" r:id="rId3"/>
    <p:sldId id="290" r:id="rId4"/>
    <p:sldId id="282" r:id="rId5"/>
    <p:sldId id="289" r:id="rId6"/>
    <p:sldId id="291" r:id="rId7"/>
    <p:sldId id="292" r:id="rId8"/>
    <p:sldId id="293" r:id="rId9"/>
    <p:sldId id="596" r:id="rId10"/>
    <p:sldId id="294" r:id="rId11"/>
    <p:sldId id="296" r:id="rId12"/>
    <p:sldId id="295" r:id="rId13"/>
    <p:sldId id="597" r:id="rId14"/>
    <p:sldId id="321" r:id="rId15"/>
    <p:sldId id="594" r:id="rId16"/>
    <p:sldId id="317" r:id="rId17"/>
    <p:sldId id="5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2069" autoAdjust="0"/>
  </p:normalViewPr>
  <p:slideViewPr>
    <p:cSldViewPr>
      <p:cViewPr>
        <p:scale>
          <a:sx n="100" d="100"/>
          <a:sy n="100" d="100"/>
        </p:scale>
        <p:origin x="1566" y="1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8982-3C6C-4169-9422-651D80426C08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F4DE-40DF-468B-B657-DFD53C554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F4DE-40DF-468B-B657-DFD53C554D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F4DE-40DF-468B-B657-DFD53C554D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08.11.2019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4273829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1538" y="1196751"/>
            <a:ext cx="7929617" cy="5990605"/>
            <a:chOff x="914715" y="1537112"/>
            <a:chExt cx="7433345" cy="609127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14715" y="1537112"/>
              <a:ext cx="7165478" cy="3807342"/>
            </a:xfrm>
            <a:prstGeom prst="rect">
              <a:avLst/>
            </a:prstGeom>
            <a:noFill/>
          </p:spPr>
          <p:txBody>
            <a:bodyPr wrap="square">
              <a:prstTxWarp prst="textSto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0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MV Boli" pitchFamily="2" charset="0"/>
                </a:rPr>
                <a:t>Развитие творческих способностей дошкольников через нетрадиционную технику </a:t>
              </a:r>
              <a:r>
                <a:rPr lang="ru-RU" sz="4000" b="1" i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MV Boli" pitchFamily="2" charset="0"/>
                </a:rPr>
                <a:t>рисования-Эбру</a:t>
              </a:r>
              <a:endPara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MV Boli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17418" y="4833792"/>
              <a:ext cx="6830642" cy="2794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                                                </a:t>
              </a:r>
            </a:p>
            <a:p>
              <a:pPr algn="ctr">
                <a:defRPr/>
              </a:pPr>
              <a:endPara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                                                             Выполнил: воспитатель</a:t>
              </a: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                                              </a:t>
              </a:r>
              <a:r>
                <a:rPr lang="ru-RU" sz="2000" dirty="0" err="1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Ганюченко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Л.Н.</a:t>
              </a:r>
            </a:p>
            <a:p>
              <a:pPr algn="ctr">
                <a:defRPr/>
              </a:pPr>
              <a:endPara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16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С. Знаменское, 2019 г.</a:t>
              </a:r>
              <a:endPara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57422" y="785794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Monotype Corsiva" pitchFamily="66" charset="0"/>
                <a:cs typeface="Arial" pitchFamily="34" charset="0"/>
              </a:rPr>
              <a:t>Муниципальное бюджетное дошкольное учреждение детский сад «Теремок»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Развивающая среда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068960"/>
            <a:ext cx="4691434" cy="2599987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Admin\Мои документы\Downloads\image-2019-11-07 09-08-02.jpg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 rot="21314923">
            <a:off x="2622374" y="1329983"/>
            <a:ext cx="2664651" cy="217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Downloads\image-2019-11-07 09-09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5583">
            <a:off x="5546858" y="1332579"/>
            <a:ext cx="2936286" cy="238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Admin\Мои документы\Downloads\image-2019-11-07 09-08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36724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62865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Способствует: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214422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51720" y="1212269"/>
            <a:ext cx="62646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Снятию детских страхов и развитию психических процессов (воображения, восприятия, внимания, зрительной памяти, мышления).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Развитию познавательного интереса. Ребята начинают задавать вопросы педагогу, друг другу, происходит обогащение и активизация словаря.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Развитию ориентировочно–исследовательской деятельности, дошкольников. Ребёнку предоставляется возможность экспериментирования (смешивание краски, использование разных диаметров «шила» и т. д.).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Развитию мелкой моторики пальцев рук, что положительно влияет на развитие речевой зоны коры головного мозга.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Развитию тактильной чувствительности (при непосредственном контакте пальцев рук с водой и листом дети познают их свойства: густоту, твердость, вязкость).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42918"/>
            <a:ext cx="6000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www.school39.ru/wp-content/uploads/2017/02/%D1%8F%D1%8F%D1%8F-1024x682.jpg"/>
          <p:cNvPicPr>
            <a:picLocks noChangeAspect="1" noChangeArrowheads="1"/>
          </p:cNvPicPr>
          <p:nvPr/>
        </p:nvPicPr>
        <p:blipFill>
          <a:blip r:embed="rId2" cstate="print"/>
          <a:srcRect l="16667" r="11111" b="17019"/>
          <a:stretch>
            <a:fillRect/>
          </a:stretch>
        </p:blipFill>
        <p:spPr bwMode="auto">
          <a:xfrm>
            <a:off x="5436096" y="548680"/>
            <a:ext cx="32403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Admin\Рабочий стол\Ганюченко\Гонюченко и Завьялово\IMG_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280831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dmin\Рабочий стол\Ганюченко\Гонюченко и Завьялово\IMG_1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331236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Gospodin\Desktop\Эбру\DSC_0331.JPG"/>
          <p:cNvPicPr>
            <a:picLocks noChangeAspect="1" noChangeArrowheads="1"/>
          </p:cNvPicPr>
          <p:nvPr/>
        </p:nvPicPr>
        <p:blipFill>
          <a:blip r:embed="rId5" cstate="print"/>
          <a:srcRect l="7031" t="2819" r="4687" b="3998"/>
          <a:stretch>
            <a:fillRect/>
          </a:stretch>
        </p:blipFill>
        <p:spPr bwMode="auto">
          <a:xfrm>
            <a:off x="2267744" y="620688"/>
            <a:ext cx="32084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Ганюченко\Гонюченко и Завьялово\IMG_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23762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Admin\Рабочий стол\Ганюченко\Гонюченко и Завьялово\IMG_1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3439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Admin\Рабочий стол\Ганюченко\Гонюченко и Завьялово\IMG_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3528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parnasse.ru/upload/comments/1aebe9d3385fee12bbdc91f888d65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parnasse.ru/upload/comments/1aebe9d3385fee12bbdc91f888d65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parnasse.ru/upload/comments/1aebe9d3385fee12bbdc91f888d65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Мастер-класс с родителями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Admin\Мои документы\эбру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2952328" cy="3384376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эбру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295232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71480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Monotype Corsiva" pitchFamily="66" charset="0"/>
              </a:rPr>
              <a:t>                   Наши первые выставки</a:t>
            </a:r>
          </a:p>
          <a:p>
            <a:r>
              <a:rPr lang="ru-RU" sz="2400" b="1" dirty="0" smtClean="0">
                <a:solidFill>
                  <a:srgbClr val="FF0066"/>
                </a:solidFill>
                <a:latin typeface="Monotype Corsiva" pitchFamily="66" charset="0"/>
              </a:rPr>
              <a:t>              «Танцующие краски  на воде»</a:t>
            </a:r>
          </a:p>
        </p:txBody>
      </p:sp>
      <p:pic>
        <p:nvPicPr>
          <p:cNvPr id="7170" name="Picture 2" descr="C:\Documents and Settings\Admin\Мои документы\Downloads\image-2019-11-07 09-09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2520280" cy="309634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Мои документы\Downloads\image-2019-11-07 09-08-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7300" y="357166"/>
            <a:ext cx="76867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Планирование  работы  детьми </a:t>
            </a:r>
            <a:b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старшего дошкольного возраста</a:t>
            </a:r>
            <a:b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357298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Учить детей передавать на водной глади несложный сюжет, выделяя главное, переносить рисунок на ткань </a:t>
            </a:r>
            <a:r>
              <a:rPr lang="ru-RU" sz="2800" b="1" dirty="0" err="1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ии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 дерево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6" name="Picture 6" descr="http://www.maam.ru/upload/blogs/detsad-41207-151293219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3423" t="63334" r="7718" b="3333"/>
          <a:stretch>
            <a:fillRect/>
          </a:stretch>
        </p:blipFill>
        <p:spPr bwMode="auto">
          <a:xfrm>
            <a:off x="2843808" y="2996952"/>
            <a:ext cx="5544616" cy="321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parnasse.ru/upload/comments/1aebe9d3385fee12bbdc91f888d65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parnasse.ru/upload/comments/1aebe9d3385fee12bbdc91f888d65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parnasse.ru/upload/comments/1aebe9d3385fee12bbdc91f888d65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00042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sz="2400" dirty="0" smtClean="0">
                <a:latin typeface="Monotype Corsiva" pitchFamily="66" charset="0"/>
              </a:rPr>
              <a:t>Истоки творческих способностей и дарований детей на кончиках их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ладошке, тем умнее ребенок».</a:t>
            </a:r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 smtClean="0">
                <a:latin typeface="Monotype Corsiva" pitchFamily="66" charset="0"/>
              </a:rPr>
              <a:t>Сухомлинский В. А.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4338" name="Picture 2" descr="https://4kids.az/uploads/6e0f6-maxresdefault-5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4191474" cy="2357705"/>
          </a:xfrm>
          <a:prstGeom prst="rect">
            <a:avLst/>
          </a:prstGeom>
          <a:ln w="317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6715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Все мы знаем, что рисование одно из самых больших удовольствий для ребенка. В рисовании раскрывается его внутренний мир. Рисуя, ребенок отражает не только то, что видит вокруг, но и проявляет собственную фантазию. А поскольку рисование является источником хорошего настроения ребенка, нам, педагогам нужно поддерживать и развивать интерес ребенка к изобразительному творчеству.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последнее время очень популярными в развитии детей стали нетрадиционные виды рисования. Чем же хороши нетрадиционные техники? Они не требуют высокоразвитых технических умений, дают возможность более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«рельефно»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продемонстрировать возможности некоторых изобразительных средств, что позволяет развивать умение видеть выразительность форм.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Работая с детьми, я пришла к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выводу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ребенку нужен тот результат, который вызывает у него радость, изумление, удивление. Поэтому я хотела бы побольше рассказать о давно забытой технике Эбру.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zdesoboi.com/deti/38-oboi-deti-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256"/>
            <a:ext cx="3714776" cy="2088256"/>
          </a:xfrm>
          <a:prstGeom prst="rect">
            <a:avLst/>
          </a:prstGeom>
          <a:ln w="317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18663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Что такое Эбру?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9058" y="1285860"/>
            <a:ext cx="4714908" cy="452596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на воде Эбру означает, что поверхностью для нанесения узора буквально служит жидкость. Правда, это не обычная вода, да и краски тут нужны специальные. В жидкость добавляют экстракт гевеи – он делает ее густой и вязкой, благодаря чему цветные капли не тонут и не смешиваются, как в обычной воде. Сами краски делаются на основе бычьей желчи и особых минералов.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Эбру не предполагает, что рисунок должен получиться четким и ровным: вся техника основана на абстракции и произвольном узоре. Жидкие краски хорошо растекаются по поверхности, а с помощью тонких палочек и гребней художник придает кругам на воде форму. По окончании рисунка его можно перенести на бумажный лист, а профессионалы способны использовать и другие поверхности: дерево, ткани, керамику, кожу.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ebru-art.com.ua/ebru/pic-adult/ebru_ar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826935" cy="5000660"/>
          </a:xfrm>
          <a:prstGeom prst="rect">
            <a:avLst/>
          </a:prstGeom>
          <a:ln w="317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2866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История возникновения эбру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357298"/>
            <a:ext cx="6329378" cy="4525963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История возникновения эбру окутана тайной. Сложно даже сказать, в каком именно веке оно появилось. Самая древняя из найденных картин датируется XI веком, но искусствоведы утверждают, что эта картина написана в условиях, когда искусство уже было отточено, а значит, появилось намного раньше самого изображения.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Также невозможно определить, где именно зародилось эбру: то ли в Индии, то ли в Персии, то ли в Бухарском ханстве, то ли еще где-то на Востоке. Единственный факт не вызывает сомнений: эбру является характерным восточным искусством с его плавностью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медитативностью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необходимостью обладать терпением и тонкостью движений.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Откуда бы ни пришло эбру в Османскую империю, но именно там оно прижилось, получило свое развитие, и в наше время Турцию принято считать центром, и даже родиной, необычайного искусства росписи по воде.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mousosh7serp.ru/images/lad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285992"/>
            <a:ext cx="3257552" cy="407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62151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Цель: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повысить интерес к изобразительной деятельности через знакомства с нетрадиционной техникой рисования по воде - «эбру».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Образовательная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познакомить детей с техникой рисования на воде и её приёмами; ввести понятие «Эбру»; познакомить с историей появления такого способа рисования; учить наносить краски на поверхность воды, использовать контраст цвета; закреплять знания о безопасности при экспериментировании, умение пользоваться красками, веерной кисточкой, шилом, гребенкой.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Развивающая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развивать творческие способности, эстетическое восприятие, цветовое сочетание, воображение, фантазию и мелкую моторику пальцев рук, интерес к познавательной деятельности.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Воспитательная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воспитывать самостоятельность в создании рисунка, чувство прекрасного, аккуратность, усидчивость, любознательность к новому; понимание красоты окружающего мира, потребность в выражении своего отношения к нему; гармонизировать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Материалы для рисования на воде. Что нужно для Эбру?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вода с загустителем;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емкость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краски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кисти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гребни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шило или спицы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Downloads\image-2019-11-07 09-08-36.jpg"/>
          <p:cNvPicPr>
            <a:picLocks noChangeAspect="1" noChangeArrowheads="1"/>
          </p:cNvPicPr>
          <p:nvPr/>
        </p:nvPicPr>
        <p:blipFill>
          <a:blip r:embed="rId3" cstate="print"/>
          <a:srcRect l="1859" t="2174" r="5176" b="2174"/>
          <a:stretch>
            <a:fillRect/>
          </a:stretch>
        </p:blipFill>
        <p:spPr bwMode="auto">
          <a:xfrm>
            <a:off x="4932040" y="3140968"/>
            <a:ext cx="36004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7115196" cy="70328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Предполагаемый результат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484784"/>
            <a:ext cx="62151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A2B2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720104"/>
            <a:ext cx="6912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Владение техническим навыками рисования на воде;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координации и мелкой моторики (развитие точности, координации рук);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психических процессов (внимание, логическое мышление, воображение, зрительное и слуховое восприятие, умение действовать словесным инструкциям, умение самостоятельно продолжить, придумать рисунок, выполнение задуманной цели, контроль за собственными действиями).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эбру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9080">
            <a:off x="2502730" y="1052063"/>
            <a:ext cx="2540000" cy="31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Мои документы\бру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244">
            <a:off x="5546089" y="663812"/>
            <a:ext cx="2987908" cy="321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4822" y="3717032"/>
            <a:ext cx="62395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Вероника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мезенцева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психолог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1664</TotalTime>
  <Words>755</Words>
  <Application>Microsoft Office PowerPoint</Application>
  <PresentationFormat>Экран (4:3)</PresentationFormat>
  <Paragraphs>69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 </vt:lpstr>
      <vt:lpstr>Слайд 3</vt:lpstr>
      <vt:lpstr>Что такое Эбру?</vt:lpstr>
      <vt:lpstr>История возникновения эбру</vt:lpstr>
      <vt:lpstr>Слайд 6</vt:lpstr>
      <vt:lpstr>Материалы для рисования на воде. Что нужно для Эбру?</vt:lpstr>
      <vt:lpstr>Предполагаемый результат</vt:lpstr>
      <vt:lpstr>Слайд 9</vt:lpstr>
      <vt:lpstr>Развивающая среда</vt:lpstr>
      <vt:lpstr>Слайд 11</vt:lpstr>
      <vt:lpstr>Слайд 12</vt:lpstr>
      <vt:lpstr>Слайд 13</vt:lpstr>
      <vt:lpstr>Мастер-класс с родителями</vt:lpstr>
      <vt:lpstr>Слайд 15</vt:lpstr>
      <vt:lpstr>Планирование  работы  детьми  старшего дошкольного возраста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186</cp:revision>
  <dcterms:created xsi:type="dcterms:W3CDTF">2014-06-15T06:03:36Z</dcterms:created>
  <dcterms:modified xsi:type="dcterms:W3CDTF">2019-11-08T13:37:47Z</dcterms:modified>
</cp:coreProperties>
</file>