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949EF-AABE-438A-8A6B-816B7C0115D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67A31-EFFA-4877-987D-2F401157A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зо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052736"/>
            <a:ext cx="5544616" cy="1296144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</a:rPr>
              <a:t>«</a:t>
            </a:r>
            <a:r>
              <a:rPr lang="ru-RU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Малыши-крепыши</a:t>
            </a:r>
            <a:r>
              <a:rPr lang="ru-RU" dirty="0" smtClean="0">
                <a:solidFill>
                  <a:srgbClr val="0033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609656" cy="32369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Проект выполнили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воспитатели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ГБОУ Школа 1279 «Эврика»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 Фруктовая, 13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Руссинова Ю.А. и Галкина И.Н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2021-2022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 зож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628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Спал цветок  вдруг проснулся, больше спать не захотел.</a:t>
            </a:r>
            <a:br>
              <a:rPr lang="ru-RU" sz="2400" b="1" dirty="0" smtClean="0"/>
            </a:br>
            <a:r>
              <a:rPr lang="ru-RU" sz="2400" b="1" dirty="0" smtClean="0"/>
              <a:t>Потянулся, улыбнулся, взвился вверх и полетел!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8" name="Рисунок 7" descr="20220513_122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08920"/>
            <a:ext cx="3262477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220513_122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628800"/>
            <a:ext cx="3833946" cy="3041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75656" y="5301208"/>
            <a:ext cx="3141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Гимнастика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пробуждения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зо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75656" y="1834804"/>
            <a:ext cx="60121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культуры здоровья и безопасного образа жизни; сохранение и укрепление здоровья; приобщение детей и их родителей к здоровому образу жизни.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зо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75656" y="542145"/>
            <a:ext cx="60121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Задачи проекта: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3300"/>
                </a:solidFill>
              </a:rPr>
              <a:t>формировать представления о здоровом образе жизни;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3300"/>
                </a:solidFill>
              </a:rPr>
              <a:t>способствовать укреплению здоровья детей через систему оздоровительных мероприятий</a:t>
            </a:r>
            <a:r>
              <a:rPr lang="ru-RU" sz="2800" b="1" dirty="0" smtClean="0">
                <a:solidFill>
                  <a:srgbClr val="003300"/>
                </a:solidFill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3300"/>
                </a:solidFill>
              </a:rPr>
              <a:t>укрепить связи между детским садом и </a:t>
            </a:r>
            <a:r>
              <a:rPr lang="ru-RU" sz="2800" b="1" dirty="0" smtClean="0">
                <a:solidFill>
                  <a:srgbClr val="003300"/>
                </a:solidFill>
              </a:rPr>
              <a:t>семьей</a:t>
            </a:r>
            <a:r>
              <a:rPr lang="ru-RU" sz="2800" b="1" dirty="0" smtClean="0">
                <a:solidFill>
                  <a:srgbClr val="003300"/>
                </a:solidFill>
              </a:rPr>
              <a:t>;</a:t>
            </a:r>
            <a:endParaRPr lang="ru-RU" sz="2800" b="1" dirty="0" smtClean="0">
              <a:solidFill>
                <a:srgbClr val="003300"/>
              </a:solidFill>
            </a:endParaRPr>
          </a:p>
          <a:p>
            <a:pPr lvl="0" algn="ctr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3300"/>
                </a:solidFill>
              </a:rPr>
              <a:t>воспитывать у детей желание заниматься физкультурой, спортом, закаляться, заботиться о своем </a:t>
            </a:r>
            <a:r>
              <a:rPr lang="ru-RU" sz="2800" b="1" dirty="0" smtClean="0">
                <a:solidFill>
                  <a:srgbClr val="003300"/>
                </a:solidFill>
              </a:rPr>
              <a:t>здоровье. </a:t>
            </a:r>
            <a:endParaRPr lang="ru-RU" sz="2800" b="1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зо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908720"/>
            <a:ext cx="23339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Утренняя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гимнастика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IMG_463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692696"/>
            <a:ext cx="3877917" cy="2908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4638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140968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зо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Светлана\Desktop\фото самообр\IMG-20220511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96952"/>
            <a:ext cx="561662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Светлана\Desktop\фото самообр\20220511_183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08720"/>
            <a:ext cx="2262023" cy="18668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91680" y="1124744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шарик не простой,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колючий, вот какой.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 ладошками кладем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ладошками потрём.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Вверх и вниз его катаем,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ручки развиваем.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88640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Упражнения с массажными шариками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зо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Светлана\Desktop\зож\20220513_183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9514" y="3212976"/>
            <a:ext cx="321449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Светлана\Desktop\зож\IMG_1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18542"/>
            <a:ext cx="3168352" cy="3544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836712"/>
            <a:ext cx="482453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Артикуляционная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гимнастика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зо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4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60648"/>
            <a:ext cx="4133261" cy="437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4675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924944"/>
            <a:ext cx="4636183" cy="3541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03648" y="548680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Весёлые игры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на свежем воздухе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зо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1048.jpeg"/>
          <p:cNvPicPr>
            <a:picLocks noChangeAspect="1"/>
          </p:cNvPicPr>
          <p:nvPr/>
        </p:nvPicPr>
        <p:blipFill>
          <a:blip r:embed="rId3" cstate="print"/>
          <a:srcRect l="9378" b="12351"/>
          <a:stretch>
            <a:fillRect/>
          </a:stretch>
        </p:blipFill>
        <p:spPr>
          <a:xfrm rot="5400000">
            <a:off x="441792" y="1150496"/>
            <a:ext cx="5956159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1058.jpeg"/>
          <p:cNvPicPr>
            <a:picLocks noChangeAspect="1"/>
          </p:cNvPicPr>
          <p:nvPr/>
        </p:nvPicPr>
        <p:blipFill>
          <a:blip r:embed="rId4" cstate="print"/>
          <a:srcRect t="15678" r="6215"/>
          <a:stretch>
            <a:fillRect/>
          </a:stretch>
        </p:blipFill>
        <p:spPr>
          <a:xfrm>
            <a:off x="3779912" y="3573016"/>
            <a:ext cx="4346477" cy="2930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84168" y="1052736"/>
            <a:ext cx="2204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Верный путь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к здоровью!</a:t>
            </a:r>
            <a:endParaRPr 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зо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1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1660" y="1196752"/>
            <a:ext cx="3471850" cy="4629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48064" y="764704"/>
            <a:ext cx="37403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Водичка, водичка,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умой моё </a:t>
            </a:r>
            <a:r>
              <a:rPr lang="ru-RU" sz="3200" b="1" dirty="0" smtClean="0">
                <a:solidFill>
                  <a:srgbClr val="002060"/>
                </a:solidFill>
              </a:rPr>
              <a:t>личико…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419</TotalTime>
  <Words>146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«Малыши-крепыши»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Спал цветок  вдруг проснулся, больше спать не захотел. Потянулся, улыбнулся, взвился вверх и полетел!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«Малыши-крепыши» </dc:title>
  <dc:creator>Светлана</dc:creator>
  <cp:lastModifiedBy>Светлана</cp:lastModifiedBy>
  <cp:revision>5</cp:revision>
  <dcterms:created xsi:type="dcterms:W3CDTF">2022-05-12T15:21:04Z</dcterms:created>
  <dcterms:modified xsi:type="dcterms:W3CDTF">2022-05-16T11:47:05Z</dcterms:modified>
</cp:coreProperties>
</file>