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99"/>
    <a:srgbClr val="006600"/>
    <a:srgbClr val="6600CC"/>
    <a:srgbClr val="FF3300"/>
    <a:srgbClr val="FFFF00"/>
    <a:srgbClr val="FF0066"/>
    <a:srgbClr val="CC33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87A4F-0471-44F9-B964-188EB269A81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BCBA9B-FBA9-4351-BC4B-82D4DCD09BAC}">
      <dgm:prSet phldrT="[Текст]" custT="1"/>
      <dgm:spPr>
        <a:solidFill>
          <a:srgbClr val="FF330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Рациональное питание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E29799-8392-4AE2-B58F-B411BC97E31D}" type="parTrans" cxnId="{36EC9627-95AA-4C50-A599-C6CC8B92F38A}">
      <dgm:prSet/>
      <dgm:spPr/>
      <dgm:t>
        <a:bodyPr/>
        <a:lstStyle/>
        <a:p>
          <a:endParaRPr lang="ru-RU"/>
        </a:p>
      </dgm:t>
    </dgm:pt>
    <dgm:pt modelId="{636C5C12-8306-46D4-89BC-2F547BCC82D8}" type="sibTrans" cxnId="{36EC9627-95AA-4C50-A599-C6CC8B92F38A}">
      <dgm:prSet/>
      <dgm:spPr/>
      <dgm:t>
        <a:bodyPr/>
        <a:lstStyle/>
        <a:p>
          <a:endParaRPr lang="ru-RU"/>
        </a:p>
      </dgm:t>
    </dgm:pt>
    <dgm:pt modelId="{A951C51E-C8AE-4223-A916-7F4233A554D3}">
      <dgm:prSet phldrT="[Текст]"/>
      <dgm:spPr>
        <a:solidFill>
          <a:srgbClr val="6600CC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Режим дня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43D3B2-94C3-488E-BF62-9AA77CCEDC1C}" type="parTrans" cxnId="{64A79966-19C0-40B6-A182-0724228DD49A}">
      <dgm:prSet/>
      <dgm:spPr/>
      <dgm:t>
        <a:bodyPr/>
        <a:lstStyle/>
        <a:p>
          <a:endParaRPr lang="ru-RU"/>
        </a:p>
      </dgm:t>
    </dgm:pt>
    <dgm:pt modelId="{25566F67-967F-4655-93E3-7DA626FAD1A0}" type="sibTrans" cxnId="{64A79966-19C0-40B6-A182-0724228DD49A}">
      <dgm:prSet/>
      <dgm:spPr/>
      <dgm:t>
        <a:bodyPr/>
        <a:lstStyle/>
        <a:p>
          <a:endParaRPr lang="ru-RU"/>
        </a:p>
      </dgm:t>
    </dgm:pt>
    <dgm:pt modelId="{08EDB9C2-5862-4C6D-976A-B05EFF2DC9AE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Закаливание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160836-3135-4622-BDBC-405B997FB330}" type="parTrans" cxnId="{8FE3289A-EDBA-4247-8BF1-AB8984F070A6}">
      <dgm:prSet/>
      <dgm:spPr/>
      <dgm:t>
        <a:bodyPr/>
        <a:lstStyle/>
        <a:p>
          <a:endParaRPr lang="ru-RU"/>
        </a:p>
      </dgm:t>
    </dgm:pt>
    <dgm:pt modelId="{90776374-8ACA-44B9-ABAF-3AD0F473EC36}" type="sibTrans" cxnId="{8FE3289A-EDBA-4247-8BF1-AB8984F070A6}">
      <dgm:prSet/>
      <dgm:spPr/>
      <dgm:t>
        <a:bodyPr/>
        <a:lstStyle/>
        <a:p>
          <a:endParaRPr lang="ru-RU"/>
        </a:p>
      </dgm:t>
    </dgm:pt>
    <dgm:pt modelId="{BF162B22-2890-4941-BEEC-42B7F5F3508F}">
      <dgm:prSet phldrT="[Текст]"/>
      <dgm:spPr>
        <a:solidFill>
          <a:srgbClr val="FF0066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Физические занятия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32F7CA-0A4A-4D43-9536-63F7BB374AA0}" type="parTrans" cxnId="{E3E86E3B-D516-4E0D-8BB0-8320AF7A8C38}">
      <dgm:prSet/>
      <dgm:spPr/>
      <dgm:t>
        <a:bodyPr/>
        <a:lstStyle/>
        <a:p>
          <a:endParaRPr lang="ru-RU"/>
        </a:p>
      </dgm:t>
    </dgm:pt>
    <dgm:pt modelId="{CB8B9336-976A-46B3-A569-1748D9A336B4}" type="sibTrans" cxnId="{E3E86E3B-D516-4E0D-8BB0-8320AF7A8C38}">
      <dgm:prSet/>
      <dgm:spPr/>
      <dgm:t>
        <a:bodyPr/>
        <a:lstStyle/>
        <a:p>
          <a:endParaRPr lang="ru-RU"/>
        </a:p>
      </dgm:t>
    </dgm:pt>
    <dgm:pt modelId="{0E9C3537-6F73-4688-A065-3AC9A2A42693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Личная гигиена</a:t>
          </a:r>
          <a:endParaRPr lang="ru-RU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31A09D-AA99-45F5-AA77-A19C593989DA}" type="parTrans" cxnId="{496220EF-F2F7-468D-BAAD-4BF2D0B478EF}">
      <dgm:prSet/>
      <dgm:spPr/>
      <dgm:t>
        <a:bodyPr/>
        <a:lstStyle/>
        <a:p>
          <a:endParaRPr lang="ru-RU"/>
        </a:p>
      </dgm:t>
    </dgm:pt>
    <dgm:pt modelId="{1F14ACF5-C761-4181-93AE-6CB658E8C0E3}" type="sibTrans" cxnId="{496220EF-F2F7-468D-BAAD-4BF2D0B478EF}">
      <dgm:prSet/>
      <dgm:spPr/>
      <dgm:t>
        <a:bodyPr/>
        <a:lstStyle/>
        <a:p>
          <a:endParaRPr lang="ru-RU"/>
        </a:p>
      </dgm:t>
    </dgm:pt>
    <dgm:pt modelId="{86807FF8-3824-436F-9B59-2CAA55763276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Положительные эмоции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5F38B9-2CCB-4450-9EF9-9AA46B6E8B45}" type="parTrans" cxnId="{C124AC4F-07E5-463A-B417-24BB7D08A2C0}">
      <dgm:prSet/>
      <dgm:spPr/>
      <dgm:t>
        <a:bodyPr/>
        <a:lstStyle/>
        <a:p>
          <a:endParaRPr lang="ru-RU"/>
        </a:p>
      </dgm:t>
    </dgm:pt>
    <dgm:pt modelId="{688E8B5F-6C09-4572-A9AC-6E3F2AD30F24}" type="sibTrans" cxnId="{C124AC4F-07E5-463A-B417-24BB7D08A2C0}">
      <dgm:prSet/>
      <dgm:spPr/>
      <dgm:t>
        <a:bodyPr/>
        <a:lstStyle/>
        <a:p>
          <a:endParaRPr lang="ru-RU"/>
        </a:p>
      </dgm:t>
    </dgm:pt>
    <dgm:pt modelId="{AFE02C39-35AE-4AFF-86FB-33EDA20F6728}" type="pres">
      <dgm:prSet presAssocID="{46387A4F-0471-44F9-B964-188EB269A8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46102C-1CCE-4361-B57B-5CED6E08BC7F}" type="pres">
      <dgm:prSet presAssocID="{3BBCBA9B-FBA9-4351-BC4B-82D4DCD09BAC}" presName="node" presStyleLbl="node1" presStyleIdx="0" presStyleCnt="6" custScaleX="186014" custScaleY="106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EC883-8BB0-4ED9-8B5C-B003A9307726}" type="pres">
      <dgm:prSet presAssocID="{636C5C12-8306-46D4-89BC-2F547BCC82D8}" presName="sibTrans" presStyleLbl="sibTrans2D1" presStyleIdx="0" presStyleCnt="6"/>
      <dgm:spPr/>
      <dgm:t>
        <a:bodyPr/>
        <a:lstStyle/>
        <a:p>
          <a:endParaRPr lang="ru-RU"/>
        </a:p>
      </dgm:t>
    </dgm:pt>
    <dgm:pt modelId="{8C74B7EF-6CFF-4763-8E7C-EAA6EA5C246A}" type="pres">
      <dgm:prSet presAssocID="{636C5C12-8306-46D4-89BC-2F547BCC82D8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B02A14BA-9F8C-4EA6-9C2F-5D0418F4C008}" type="pres">
      <dgm:prSet presAssocID="{A951C51E-C8AE-4223-A916-7F4233A554D3}" presName="node" presStyleLbl="node1" presStyleIdx="1" presStyleCnt="6" custScaleX="210885" custScaleY="100029" custRadScaleRad="158106" custRadScaleInc="29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F49D0-8FC0-4B95-8F47-759AC14180BD}" type="pres">
      <dgm:prSet presAssocID="{25566F67-967F-4655-93E3-7DA626FAD1A0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594B672-7456-4B3F-8BB1-38E0C0FC925C}" type="pres">
      <dgm:prSet presAssocID="{25566F67-967F-4655-93E3-7DA626FAD1A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BC9859D-1405-4C62-92C3-4D9DBD0BF750}" type="pres">
      <dgm:prSet presAssocID="{08EDB9C2-5862-4C6D-976A-B05EFF2DC9AE}" presName="node" presStyleLbl="node1" presStyleIdx="2" presStyleCnt="6" custScaleX="219896" custScaleY="110264" custRadScaleRad="144744" custRadScaleInc="-45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A80E1-A40D-4B7F-918E-524174594D19}" type="pres">
      <dgm:prSet presAssocID="{90776374-8ACA-44B9-ABAF-3AD0F473EC36}" presName="sibTrans" presStyleLbl="sibTrans2D1" presStyleIdx="2" presStyleCnt="6"/>
      <dgm:spPr/>
      <dgm:t>
        <a:bodyPr/>
        <a:lstStyle/>
        <a:p>
          <a:endParaRPr lang="ru-RU"/>
        </a:p>
      </dgm:t>
    </dgm:pt>
    <dgm:pt modelId="{0358F12E-0416-4835-AFFF-B585F9F674AB}" type="pres">
      <dgm:prSet presAssocID="{90776374-8ACA-44B9-ABAF-3AD0F473EC36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EC29041-A99D-4C95-8CE8-0965BEB9DB9C}" type="pres">
      <dgm:prSet presAssocID="{BF162B22-2890-4941-BEEC-42B7F5F3508F}" presName="node" presStyleLbl="node1" presStyleIdx="3" presStyleCnt="6" custScaleX="237363" custScaleY="11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B7898-7BD2-483F-B616-99298B7CD57F}" type="pres">
      <dgm:prSet presAssocID="{CB8B9336-976A-46B3-A569-1748D9A336B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8D790123-7077-4728-B6C5-1BD72ED4B13F}" type="pres">
      <dgm:prSet presAssocID="{CB8B9336-976A-46B3-A569-1748D9A336B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529A8F9-BCF1-4C3C-A848-3775DD136FAE}" type="pres">
      <dgm:prSet presAssocID="{0E9C3537-6F73-4688-A065-3AC9A2A42693}" presName="node" presStyleLbl="node1" presStyleIdx="4" presStyleCnt="6" custScaleX="214032" custScaleY="111741" custRadScaleRad="146949" custRadScaleInc="45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01E48-5FA3-43CB-AF5E-AF2B259F65D8}" type="pres">
      <dgm:prSet presAssocID="{1F14ACF5-C761-4181-93AE-6CB658E8C0E3}" presName="sibTrans" presStyleLbl="sibTrans2D1" presStyleIdx="4" presStyleCnt="6"/>
      <dgm:spPr/>
      <dgm:t>
        <a:bodyPr/>
        <a:lstStyle/>
        <a:p>
          <a:endParaRPr lang="ru-RU"/>
        </a:p>
      </dgm:t>
    </dgm:pt>
    <dgm:pt modelId="{F8470835-BAE0-4A31-A306-6A3C09CB2549}" type="pres">
      <dgm:prSet presAssocID="{1F14ACF5-C761-4181-93AE-6CB658E8C0E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1F9BCBD0-36D5-4032-8E71-B859B6CC9F19}" type="pres">
      <dgm:prSet presAssocID="{86807FF8-3824-436F-9B59-2CAA55763276}" presName="node" presStyleLbl="node1" presStyleIdx="5" presStyleCnt="6" custScaleX="205156" custScaleY="105938" custRadScaleRad="155290" custRadScaleInc="-26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0BEC3-60AF-483A-8536-AEC4B8CAAB5F}" type="pres">
      <dgm:prSet presAssocID="{688E8B5F-6C09-4572-A9AC-6E3F2AD30F24}" presName="sibTrans" presStyleLbl="sibTrans2D1" presStyleIdx="5" presStyleCnt="6"/>
      <dgm:spPr/>
      <dgm:t>
        <a:bodyPr/>
        <a:lstStyle/>
        <a:p>
          <a:endParaRPr lang="ru-RU"/>
        </a:p>
      </dgm:t>
    </dgm:pt>
    <dgm:pt modelId="{06437C4C-4A70-4AAF-BBC1-E33D8CD05553}" type="pres">
      <dgm:prSet presAssocID="{688E8B5F-6C09-4572-A9AC-6E3F2AD30F24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76D945D0-EC85-4F10-8423-DB95550A6664}" type="presOf" srcId="{1F14ACF5-C761-4181-93AE-6CB658E8C0E3}" destId="{C4A01E48-5FA3-43CB-AF5E-AF2B259F65D8}" srcOrd="0" destOrd="0" presId="urn:microsoft.com/office/officeart/2005/8/layout/cycle2"/>
    <dgm:cxn modelId="{3F6B92A6-C49C-44CD-A8B3-7FE8729CA235}" type="presOf" srcId="{688E8B5F-6C09-4572-A9AC-6E3F2AD30F24}" destId="{06437C4C-4A70-4AAF-BBC1-E33D8CD05553}" srcOrd="1" destOrd="0" presId="urn:microsoft.com/office/officeart/2005/8/layout/cycle2"/>
    <dgm:cxn modelId="{64A79966-19C0-40B6-A182-0724228DD49A}" srcId="{46387A4F-0471-44F9-B964-188EB269A81A}" destId="{A951C51E-C8AE-4223-A916-7F4233A554D3}" srcOrd="1" destOrd="0" parTransId="{8443D3B2-94C3-488E-BF62-9AA77CCEDC1C}" sibTransId="{25566F67-967F-4655-93E3-7DA626FAD1A0}"/>
    <dgm:cxn modelId="{C124AC4F-07E5-463A-B417-24BB7D08A2C0}" srcId="{46387A4F-0471-44F9-B964-188EB269A81A}" destId="{86807FF8-3824-436F-9B59-2CAA55763276}" srcOrd="5" destOrd="0" parTransId="{7A5F38B9-2CCB-4450-9EF9-9AA46B6E8B45}" sibTransId="{688E8B5F-6C09-4572-A9AC-6E3F2AD30F24}"/>
    <dgm:cxn modelId="{75E478C6-8D2A-4455-B15D-E818EABBF452}" type="presOf" srcId="{BF162B22-2890-4941-BEEC-42B7F5F3508F}" destId="{7EC29041-A99D-4C95-8CE8-0965BEB9DB9C}" srcOrd="0" destOrd="0" presId="urn:microsoft.com/office/officeart/2005/8/layout/cycle2"/>
    <dgm:cxn modelId="{CE492C80-D93A-496E-AFC2-41CB9307F615}" type="presOf" srcId="{1F14ACF5-C761-4181-93AE-6CB658E8C0E3}" destId="{F8470835-BAE0-4A31-A306-6A3C09CB2549}" srcOrd="1" destOrd="0" presId="urn:microsoft.com/office/officeart/2005/8/layout/cycle2"/>
    <dgm:cxn modelId="{4D6807F1-9BD7-4CBE-9654-C12CA76726B0}" type="presOf" srcId="{636C5C12-8306-46D4-89BC-2F547BCC82D8}" destId="{8C74B7EF-6CFF-4763-8E7C-EAA6EA5C246A}" srcOrd="1" destOrd="0" presId="urn:microsoft.com/office/officeart/2005/8/layout/cycle2"/>
    <dgm:cxn modelId="{D945A52D-BFDD-4DB3-82D1-D3E96EC7E1AA}" type="presOf" srcId="{25566F67-967F-4655-93E3-7DA626FAD1A0}" destId="{82DF49D0-8FC0-4B95-8F47-759AC14180BD}" srcOrd="0" destOrd="0" presId="urn:microsoft.com/office/officeart/2005/8/layout/cycle2"/>
    <dgm:cxn modelId="{92B1E277-F406-4966-B08F-739EADE4FC59}" type="presOf" srcId="{90776374-8ACA-44B9-ABAF-3AD0F473EC36}" destId="{F2AA80E1-A40D-4B7F-918E-524174594D19}" srcOrd="0" destOrd="0" presId="urn:microsoft.com/office/officeart/2005/8/layout/cycle2"/>
    <dgm:cxn modelId="{31774EEA-C84A-4E42-972C-65257805DBEC}" type="presOf" srcId="{A951C51E-C8AE-4223-A916-7F4233A554D3}" destId="{B02A14BA-9F8C-4EA6-9C2F-5D0418F4C008}" srcOrd="0" destOrd="0" presId="urn:microsoft.com/office/officeart/2005/8/layout/cycle2"/>
    <dgm:cxn modelId="{E5A3888B-D9B4-4425-B878-E214C94F98F4}" type="presOf" srcId="{CB8B9336-976A-46B3-A569-1748D9A336B4}" destId="{ED2B7898-7BD2-483F-B616-99298B7CD57F}" srcOrd="0" destOrd="0" presId="urn:microsoft.com/office/officeart/2005/8/layout/cycle2"/>
    <dgm:cxn modelId="{36EC9627-95AA-4C50-A599-C6CC8B92F38A}" srcId="{46387A4F-0471-44F9-B964-188EB269A81A}" destId="{3BBCBA9B-FBA9-4351-BC4B-82D4DCD09BAC}" srcOrd="0" destOrd="0" parTransId="{50E29799-8392-4AE2-B58F-B411BC97E31D}" sibTransId="{636C5C12-8306-46D4-89BC-2F547BCC82D8}"/>
    <dgm:cxn modelId="{6B2EFEB8-FD5D-49E4-9B06-40EADF4B9636}" type="presOf" srcId="{86807FF8-3824-436F-9B59-2CAA55763276}" destId="{1F9BCBD0-36D5-4032-8E71-B859B6CC9F19}" srcOrd="0" destOrd="0" presId="urn:microsoft.com/office/officeart/2005/8/layout/cycle2"/>
    <dgm:cxn modelId="{A76F65A2-F796-44DE-8ACA-973852155826}" type="presOf" srcId="{CB8B9336-976A-46B3-A569-1748D9A336B4}" destId="{8D790123-7077-4728-B6C5-1BD72ED4B13F}" srcOrd="1" destOrd="0" presId="urn:microsoft.com/office/officeart/2005/8/layout/cycle2"/>
    <dgm:cxn modelId="{496220EF-F2F7-468D-BAAD-4BF2D0B478EF}" srcId="{46387A4F-0471-44F9-B964-188EB269A81A}" destId="{0E9C3537-6F73-4688-A065-3AC9A2A42693}" srcOrd="4" destOrd="0" parTransId="{9031A09D-AA99-45F5-AA77-A19C593989DA}" sibTransId="{1F14ACF5-C761-4181-93AE-6CB658E8C0E3}"/>
    <dgm:cxn modelId="{92A3E2FE-6E34-4013-AACA-03CD96491524}" type="presOf" srcId="{688E8B5F-6C09-4572-A9AC-6E3F2AD30F24}" destId="{0150BEC3-60AF-483A-8536-AEC4B8CAAB5F}" srcOrd="0" destOrd="0" presId="urn:microsoft.com/office/officeart/2005/8/layout/cycle2"/>
    <dgm:cxn modelId="{EDE6E71D-BB41-4BF5-BB68-EE80EEFCA025}" type="presOf" srcId="{90776374-8ACA-44B9-ABAF-3AD0F473EC36}" destId="{0358F12E-0416-4835-AFFF-B585F9F674AB}" srcOrd="1" destOrd="0" presId="urn:microsoft.com/office/officeart/2005/8/layout/cycle2"/>
    <dgm:cxn modelId="{B64D99A9-7AF8-4D59-9877-A76AA6FA6E0C}" type="presOf" srcId="{636C5C12-8306-46D4-89BC-2F547BCC82D8}" destId="{A6EEC883-8BB0-4ED9-8B5C-B003A9307726}" srcOrd="0" destOrd="0" presId="urn:microsoft.com/office/officeart/2005/8/layout/cycle2"/>
    <dgm:cxn modelId="{7E60AFAA-F1D1-4B45-A98F-754B48FCEB05}" type="presOf" srcId="{3BBCBA9B-FBA9-4351-BC4B-82D4DCD09BAC}" destId="{4D46102C-1CCE-4361-B57B-5CED6E08BC7F}" srcOrd="0" destOrd="0" presId="urn:microsoft.com/office/officeart/2005/8/layout/cycle2"/>
    <dgm:cxn modelId="{AA0EC1D6-5A12-4A8B-98A7-D2271CEF21A2}" type="presOf" srcId="{25566F67-967F-4655-93E3-7DA626FAD1A0}" destId="{8594B672-7456-4B3F-8BB1-38E0C0FC925C}" srcOrd="1" destOrd="0" presId="urn:microsoft.com/office/officeart/2005/8/layout/cycle2"/>
    <dgm:cxn modelId="{E3E86E3B-D516-4E0D-8BB0-8320AF7A8C38}" srcId="{46387A4F-0471-44F9-B964-188EB269A81A}" destId="{BF162B22-2890-4941-BEEC-42B7F5F3508F}" srcOrd="3" destOrd="0" parTransId="{2432F7CA-0A4A-4D43-9536-63F7BB374AA0}" sibTransId="{CB8B9336-976A-46B3-A569-1748D9A336B4}"/>
    <dgm:cxn modelId="{4771902F-FC63-4789-AE13-8A7FB77ABACB}" type="presOf" srcId="{08EDB9C2-5862-4C6D-976A-B05EFF2DC9AE}" destId="{1BC9859D-1405-4C62-92C3-4D9DBD0BF750}" srcOrd="0" destOrd="0" presId="urn:microsoft.com/office/officeart/2005/8/layout/cycle2"/>
    <dgm:cxn modelId="{06D5AB86-5D4B-4BB1-B0FF-C5DDBE706DF7}" type="presOf" srcId="{46387A4F-0471-44F9-B964-188EB269A81A}" destId="{AFE02C39-35AE-4AFF-86FB-33EDA20F6728}" srcOrd="0" destOrd="0" presId="urn:microsoft.com/office/officeart/2005/8/layout/cycle2"/>
    <dgm:cxn modelId="{D4AB3620-FD9C-4759-B1A5-07AB35B8CF43}" type="presOf" srcId="{0E9C3537-6F73-4688-A065-3AC9A2A42693}" destId="{0529A8F9-BCF1-4C3C-A848-3775DD136FAE}" srcOrd="0" destOrd="0" presId="urn:microsoft.com/office/officeart/2005/8/layout/cycle2"/>
    <dgm:cxn modelId="{8FE3289A-EDBA-4247-8BF1-AB8984F070A6}" srcId="{46387A4F-0471-44F9-B964-188EB269A81A}" destId="{08EDB9C2-5862-4C6D-976A-B05EFF2DC9AE}" srcOrd="2" destOrd="0" parTransId="{01160836-3135-4622-BDBC-405B997FB330}" sibTransId="{90776374-8ACA-44B9-ABAF-3AD0F473EC36}"/>
    <dgm:cxn modelId="{B59A8938-4943-4F45-99C7-8A427558B26F}" type="presParOf" srcId="{AFE02C39-35AE-4AFF-86FB-33EDA20F6728}" destId="{4D46102C-1CCE-4361-B57B-5CED6E08BC7F}" srcOrd="0" destOrd="0" presId="urn:microsoft.com/office/officeart/2005/8/layout/cycle2"/>
    <dgm:cxn modelId="{C1DC8931-9A21-46F4-A181-D7CD742D8733}" type="presParOf" srcId="{AFE02C39-35AE-4AFF-86FB-33EDA20F6728}" destId="{A6EEC883-8BB0-4ED9-8B5C-B003A9307726}" srcOrd="1" destOrd="0" presId="urn:microsoft.com/office/officeart/2005/8/layout/cycle2"/>
    <dgm:cxn modelId="{6B6B30F5-4305-4F79-B066-73444FD50CA9}" type="presParOf" srcId="{A6EEC883-8BB0-4ED9-8B5C-B003A9307726}" destId="{8C74B7EF-6CFF-4763-8E7C-EAA6EA5C246A}" srcOrd="0" destOrd="0" presId="urn:microsoft.com/office/officeart/2005/8/layout/cycle2"/>
    <dgm:cxn modelId="{6A527DCD-4799-4121-967C-B738FBCECAE5}" type="presParOf" srcId="{AFE02C39-35AE-4AFF-86FB-33EDA20F6728}" destId="{B02A14BA-9F8C-4EA6-9C2F-5D0418F4C008}" srcOrd="2" destOrd="0" presId="urn:microsoft.com/office/officeart/2005/8/layout/cycle2"/>
    <dgm:cxn modelId="{17DBF111-A429-42B9-A623-D510DF6DD8D1}" type="presParOf" srcId="{AFE02C39-35AE-4AFF-86FB-33EDA20F6728}" destId="{82DF49D0-8FC0-4B95-8F47-759AC14180BD}" srcOrd="3" destOrd="0" presId="urn:microsoft.com/office/officeart/2005/8/layout/cycle2"/>
    <dgm:cxn modelId="{64773E98-8677-4BF6-982E-581B3FDA1585}" type="presParOf" srcId="{82DF49D0-8FC0-4B95-8F47-759AC14180BD}" destId="{8594B672-7456-4B3F-8BB1-38E0C0FC925C}" srcOrd="0" destOrd="0" presId="urn:microsoft.com/office/officeart/2005/8/layout/cycle2"/>
    <dgm:cxn modelId="{EFAF0FF0-3407-497C-8D2E-F048535DE98E}" type="presParOf" srcId="{AFE02C39-35AE-4AFF-86FB-33EDA20F6728}" destId="{1BC9859D-1405-4C62-92C3-4D9DBD0BF750}" srcOrd="4" destOrd="0" presId="urn:microsoft.com/office/officeart/2005/8/layout/cycle2"/>
    <dgm:cxn modelId="{16B948A0-AF1E-443C-BAAE-CF414463620A}" type="presParOf" srcId="{AFE02C39-35AE-4AFF-86FB-33EDA20F6728}" destId="{F2AA80E1-A40D-4B7F-918E-524174594D19}" srcOrd="5" destOrd="0" presId="urn:microsoft.com/office/officeart/2005/8/layout/cycle2"/>
    <dgm:cxn modelId="{B8290D5D-B9E6-4AEE-B667-FADEB28CC948}" type="presParOf" srcId="{F2AA80E1-A40D-4B7F-918E-524174594D19}" destId="{0358F12E-0416-4835-AFFF-B585F9F674AB}" srcOrd="0" destOrd="0" presId="urn:microsoft.com/office/officeart/2005/8/layout/cycle2"/>
    <dgm:cxn modelId="{068557B2-AAF4-442D-A074-E825C58359D4}" type="presParOf" srcId="{AFE02C39-35AE-4AFF-86FB-33EDA20F6728}" destId="{7EC29041-A99D-4C95-8CE8-0965BEB9DB9C}" srcOrd="6" destOrd="0" presId="urn:microsoft.com/office/officeart/2005/8/layout/cycle2"/>
    <dgm:cxn modelId="{72F0AB63-2EB8-423A-9270-1E1731F96799}" type="presParOf" srcId="{AFE02C39-35AE-4AFF-86FB-33EDA20F6728}" destId="{ED2B7898-7BD2-483F-B616-99298B7CD57F}" srcOrd="7" destOrd="0" presId="urn:microsoft.com/office/officeart/2005/8/layout/cycle2"/>
    <dgm:cxn modelId="{3BCE0439-4B2D-43A4-B264-56F61133474F}" type="presParOf" srcId="{ED2B7898-7BD2-483F-B616-99298B7CD57F}" destId="{8D790123-7077-4728-B6C5-1BD72ED4B13F}" srcOrd="0" destOrd="0" presId="urn:microsoft.com/office/officeart/2005/8/layout/cycle2"/>
    <dgm:cxn modelId="{93DA5FC8-5AA6-4821-92D5-26DBBD870901}" type="presParOf" srcId="{AFE02C39-35AE-4AFF-86FB-33EDA20F6728}" destId="{0529A8F9-BCF1-4C3C-A848-3775DD136FAE}" srcOrd="8" destOrd="0" presId="urn:microsoft.com/office/officeart/2005/8/layout/cycle2"/>
    <dgm:cxn modelId="{E007BD9A-9968-4854-B2E8-68AE6E156EAD}" type="presParOf" srcId="{AFE02C39-35AE-4AFF-86FB-33EDA20F6728}" destId="{C4A01E48-5FA3-43CB-AF5E-AF2B259F65D8}" srcOrd="9" destOrd="0" presId="urn:microsoft.com/office/officeart/2005/8/layout/cycle2"/>
    <dgm:cxn modelId="{02D1D1FC-AC4D-47B2-95F2-48F25D791270}" type="presParOf" srcId="{C4A01E48-5FA3-43CB-AF5E-AF2B259F65D8}" destId="{F8470835-BAE0-4A31-A306-6A3C09CB2549}" srcOrd="0" destOrd="0" presId="urn:microsoft.com/office/officeart/2005/8/layout/cycle2"/>
    <dgm:cxn modelId="{50389626-8D19-4C5A-9BD9-D6A9594BFE70}" type="presParOf" srcId="{AFE02C39-35AE-4AFF-86FB-33EDA20F6728}" destId="{1F9BCBD0-36D5-4032-8E71-B859B6CC9F19}" srcOrd="10" destOrd="0" presId="urn:microsoft.com/office/officeart/2005/8/layout/cycle2"/>
    <dgm:cxn modelId="{E9BB1B2E-4FC3-4EA8-A5CA-3335D438B53B}" type="presParOf" srcId="{AFE02C39-35AE-4AFF-86FB-33EDA20F6728}" destId="{0150BEC3-60AF-483A-8536-AEC4B8CAAB5F}" srcOrd="11" destOrd="0" presId="urn:microsoft.com/office/officeart/2005/8/layout/cycle2"/>
    <dgm:cxn modelId="{4CEA4D48-F7E8-482F-BFFA-4A3022EFD441}" type="presParOf" srcId="{0150BEC3-60AF-483A-8536-AEC4B8CAAB5F}" destId="{06437C4C-4A70-4AAF-BBC1-E33D8CD0555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ED41-4202-4655-9D03-85A4EA183C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AEFF-05C0-4B2F-9B6B-14AB1A48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4" y="142852"/>
            <a:ext cx="8064896" cy="6408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75556" y="2348880"/>
            <a:ext cx="799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ln>
                <a:solidFill>
                  <a:srgbClr val="00B050"/>
                </a:solidFill>
              </a:ln>
              <a:solidFill>
                <a:srgbClr val="66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«Здоровье ребёнка в наших руках!»</a:t>
            </a:r>
            <a:endParaRPr kumimoji="0" lang="ru-RU" sz="36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85728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«город Бугуруслан»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«Детский сад №4»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786322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Ларшина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Е. 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первой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«Детский сад №4»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0"/>
            <a:ext cx="81439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Закаливание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Направлено на повышение устойчивости организма к переохлаждению или перегреванию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Хождение босиком               </a:t>
            </a: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Солнечные ванны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Контрастный душ               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Воздушные ванны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Обтирание                            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Обливание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Полоскание горла прохладной водой</a:t>
            </a:r>
            <a:endParaRPr lang="ru-RU" sz="2000" b="1" dirty="0" smtClean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3042" y="2714620"/>
            <a:ext cx="5786478" cy="3857652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142852"/>
            <a:ext cx="821537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Взаимоотношение с ребенком в семье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Положительные эмоции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Хвалили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Поощряли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Одобряли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Целовали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Обнимали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Ласкали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Сопереживали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Восхищались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Улыбались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Делали подарки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Отрицательные эмоции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Упрекали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Подавляли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Унижали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Обвиняли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Осуждали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Отвергали читали нотации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Лишали чего-либо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3450" y="692696"/>
            <a:ext cx="2620516" cy="19754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4133" y="1484784"/>
            <a:ext cx="2664296" cy="20803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3861048"/>
            <a:ext cx="3781127" cy="240307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7159" y="1928802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в</a:t>
            </a:r>
          </a:p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ваших руках!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30223"/>
            <a:ext cx="9143999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59251"/>
            <a:ext cx="81043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презентации:</a:t>
            </a: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Познакомить родителей воспитанников с основными факторами, способствующими укреплению и сохранению здоровья дошкольника.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Познакомить родителей с факторами, способных пагубно влиять на здоровье детей.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</a:t>
            </a: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родителей ответственность за здоровье своего ребёнка.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Мотивировать</a:t>
            </a: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здоровый образ жизни.</a:t>
            </a:r>
            <a:endParaRPr kumimoji="0" lang="ru-RU" sz="2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571480"/>
            <a:ext cx="8286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Здоровый образ жизни это образ жизни отдельного человека с целью профилактики болезней и укрепления здоровья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603" y="2341229"/>
            <a:ext cx="6000792" cy="4061835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-3532"/>
            <a:ext cx="824843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 влияющие на здоровый образ жизни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Наследственность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n>
                <a:solidFill>
                  <a:schemeClr val="tx1"/>
                </a:solidFill>
              </a:ln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99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Экология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 жизни здравоохранение</a:t>
            </a:r>
            <a:endParaRPr kumimoji="0" lang="ru-RU" sz="24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4684" y="2708920"/>
            <a:ext cx="2549198" cy="198375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4240" y="4437112"/>
            <a:ext cx="3041529" cy="2139353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4240" y="1251666"/>
            <a:ext cx="2676879" cy="2154819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428604"/>
            <a:ext cx="82868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составляющие здорового образа жизни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643050"/>
          <a:ext cx="814393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500042"/>
            <a:ext cx="821537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Рациональное питание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-разнообразное и сбалансированное по всем компонентам физиологически полноценное питание.</a:t>
            </a:r>
            <a:endParaRPr kumimoji="0" lang="ru-RU" sz="2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3568350"/>
            <a:ext cx="3672408" cy="2850232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3568350"/>
            <a:ext cx="3816423" cy="279648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142852"/>
            <a:ext cx="828680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дня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рациональное распределение времени на все виды деятельности и отдыха в течение суток.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привыкает к последовательности мероприятий и к порядку.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дисциплинирует.</a:t>
            </a:r>
            <a:endParaRPr kumimoji="0" lang="ru-RU" sz="32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4174725"/>
            <a:ext cx="3089920" cy="23174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203525"/>
            <a:ext cx="3451657" cy="22939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Прогулка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Способствует повышению сопротивляемости организма и закаливает его.</a:t>
            </a:r>
            <a:endParaRPr kumimoji="0" lang="ru-RU" sz="2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SC_037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2357430"/>
            <a:ext cx="3214678" cy="2137419"/>
          </a:xfrm>
          <a:prstGeom prst="rect">
            <a:avLst/>
          </a:prstGeom>
        </p:spPr>
      </p:pic>
      <p:pic>
        <p:nvPicPr>
          <p:cNvPr id="5" name="Рисунок 4" descr="DSC_046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2357430"/>
            <a:ext cx="3286116" cy="218491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142852"/>
            <a:ext cx="80724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Физические занятия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Ходьба бег прыжки лазание метание</a:t>
            </a:r>
            <a:endParaRPr kumimoji="0" lang="ru-RU" sz="32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20140916_11123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238098" y="2762241"/>
            <a:ext cx="3809995" cy="2857496"/>
          </a:xfrm>
          <a:prstGeom prst="rect">
            <a:avLst/>
          </a:prstGeom>
        </p:spPr>
      </p:pic>
      <p:pic>
        <p:nvPicPr>
          <p:cNvPr id="7" name="Рисунок 6" descr="DSC_042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29124" y="1714488"/>
            <a:ext cx="3071802" cy="2042422"/>
          </a:xfrm>
          <a:prstGeom prst="rect">
            <a:avLst/>
          </a:prstGeom>
        </p:spPr>
      </p:pic>
      <p:pic>
        <p:nvPicPr>
          <p:cNvPr id="8" name="Рисунок 7" descr="2RWAGKeiTl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3857628"/>
            <a:ext cx="4699000" cy="2628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246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СКАЗКА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Клиент</cp:lastModifiedBy>
  <cp:revision>15</cp:revision>
  <dcterms:created xsi:type="dcterms:W3CDTF">2018-02-08T05:06:42Z</dcterms:created>
  <dcterms:modified xsi:type="dcterms:W3CDTF">2022-03-14T11:04:11Z</dcterms:modified>
</cp:coreProperties>
</file>