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3" r:id="rId9"/>
    <p:sldId id="265" r:id="rId10"/>
    <p:sldId id="259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79" autoAdjust="0"/>
    <p:restoredTop sz="94660" autoAdjust="0"/>
  </p:normalViewPr>
  <p:slideViewPr>
    <p:cSldViewPr>
      <p:cViewPr>
        <p:scale>
          <a:sx n="96" d="100"/>
          <a:sy n="96" d="100"/>
        </p:scale>
        <p:origin x="-888" y="22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24.10.2023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24.10.2023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24.10.2023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24.10.2023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24.10.2023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24.10.2023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356993"/>
            <a:ext cx="7358063" cy="1872207"/>
          </a:xfrm>
        </p:spPr>
        <p:txBody>
          <a:bodyPr/>
          <a:lstStyle/>
          <a:p>
            <a:r>
              <a:rPr lang="ru-RU" sz="2800" b="1" i="1" dirty="0" smtClean="0"/>
              <a:t>Тема проекта: </a:t>
            </a:r>
            <a:br>
              <a:rPr lang="ru-RU" sz="2800" b="1" i="1" dirty="0" smtClean="0"/>
            </a:br>
            <a:r>
              <a:rPr lang="ru-RU" sz="2800" b="1" i="1" dirty="0" smtClean="0"/>
              <a:t>«Не бойся ёжик, тебя я не обижу!»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539552" y="2204864"/>
            <a:ext cx="8147248" cy="3921299"/>
          </a:xfrm>
        </p:spPr>
        <p:txBody>
          <a:bodyPr/>
          <a:lstStyle/>
          <a:p>
            <a:pPr marL="0" indent="0">
              <a:buNone/>
            </a:pPr>
            <a:r>
              <a:rPr lang="ru-RU" sz="2000" i="1" dirty="0" smtClean="0"/>
              <a:t> </a:t>
            </a:r>
            <a:endParaRPr lang="ru-RU" sz="2000" dirty="0"/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2132856"/>
            <a:ext cx="7920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5 этап:</a:t>
            </a:r>
          </a:p>
          <a:p>
            <a:r>
              <a:rPr lang="ru-RU" sz="2000" dirty="0" smtClean="0"/>
              <a:t>1.Обсуждение</a:t>
            </a:r>
            <a:r>
              <a:rPr lang="ru-RU" sz="2000" dirty="0"/>
              <a:t>, разработка и оформление правил экологического поведения человека  в лесу. </a:t>
            </a:r>
          </a:p>
          <a:p>
            <a:r>
              <a:rPr lang="ru-RU" sz="2000" dirty="0" smtClean="0"/>
              <a:t>2.Размещение </a:t>
            </a:r>
            <a:r>
              <a:rPr lang="ru-RU" sz="2000" dirty="0"/>
              <a:t>правил в группе, фойе детского сада.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645024"/>
            <a:ext cx="2736304" cy="19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49080"/>
            <a:ext cx="2537519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2682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0"/>
            <a:ext cx="8229600" cy="1000125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67544" y="2564905"/>
            <a:ext cx="8262119" cy="3989884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Команда: «Весёлые ёжики!»</a:t>
            </a:r>
          </a:p>
          <a:p>
            <a:pPr marL="0" indent="0">
              <a:buNone/>
            </a:pPr>
            <a:r>
              <a:rPr lang="ru-RU" sz="2000" dirty="0"/>
              <a:t>Девиз: Мы ёжики весёлые</a:t>
            </a:r>
          </a:p>
          <a:p>
            <a:pPr marL="0" indent="0">
              <a:buNone/>
            </a:pPr>
            <a:r>
              <a:rPr lang="ru-RU" sz="2000" dirty="0"/>
              <a:t>            Про нас все говорят</a:t>
            </a:r>
          </a:p>
          <a:p>
            <a:pPr marL="0" indent="0">
              <a:buNone/>
            </a:pPr>
            <a:r>
              <a:rPr lang="ru-RU" sz="2000" dirty="0"/>
              <a:t>            Но знаем, станем лучшими</a:t>
            </a:r>
          </a:p>
          <a:p>
            <a:pPr marL="0" indent="0">
              <a:buNone/>
            </a:pPr>
            <a:r>
              <a:rPr lang="ru-RU" sz="2000" dirty="0"/>
              <a:t>            На конкурсе ребят!</a:t>
            </a:r>
          </a:p>
          <a:p>
            <a:pPr marL="0" indent="0">
              <a:buNone/>
            </a:pPr>
            <a:r>
              <a:rPr lang="ru-RU" sz="2000" dirty="0"/>
              <a:t>Участники: дети средней группы «Почемучки», воспитатели, родители.</a:t>
            </a:r>
          </a:p>
          <a:p>
            <a:pPr marL="0" indent="0">
              <a:buNone/>
            </a:pPr>
            <a:r>
              <a:rPr lang="ru-RU" sz="2000" dirty="0"/>
              <a:t>Руководители: </a:t>
            </a:r>
            <a:r>
              <a:rPr lang="ru-RU" sz="2000" dirty="0" err="1"/>
              <a:t>Голдобина</a:t>
            </a:r>
            <a:r>
              <a:rPr lang="ru-RU" sz="2000" dirty="0"/>
              <a:t> Оксана </a:t>
            </a:r>
            <a:r>
              <a:rPr lang="ru-RU" sz="2000" dirty="0" smtClean="0"/>
              <a:t>Евгеньевна</a:t>
            </a:r>
            <a:r>
              <a:rPr lang="ru-RU" sz="2000" dirty="0"/>
              <a:t>.</a:t>
            </a: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6336704" cy="1570186"/>
          </a:xfrm>
        </p:spPr>
        <p:txBody>
          <a:bodyPr/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i="1" dirty="0" smtClean="0"/>
              <a:t>Цель </a:t>
            </a:r>
            <a:r>
              <a:rPr lang="ru-RU" sz="2800" i="1" dirty="0"/>
              <a:t>детского проекта:  </a:t>
            </a:r>
            <a:br>
              <a:rPr lang="ru-RU" sz="2800" i="1" dirty="0"/>
            </a:br>
            <a:r>
              <a:rPr lang="ru-RU" sz="2800" dirty="0"/>
              <a:t>узнать, почему для диких животных лес - дом родной.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00063" y="1714500"/>
            <a:ext cx="6143625" cy="4954588"/>
          </a:xfrm>
        </p:spPr>
        <p:txBody>
          <a:bodyPr/>
          <a:lstStyle/>
          <a:p>
            <a:endParaRPr lang="ru-RU" sz="2000" dirty="0" smtClean="0"/>
          </a:p>
          <a:p>
            <a:pPr marL="0" indent="0">
              <a:buNone/>
            </a:pPr>
            <a:r>
              <a:rPr lang="ru-RU" sz="2000" i="1" dirty="0" smtClean="0"/>
              <a:t>Задачи </a:t>
            </a:r>
            <a:r>
              <a:rPr lang="ru-RU" sz="2000" i="1" dirty="0"/>
              <a:t>проекта</a:t>
            </a:r>
            <a:r>
              <a:rPr lang="ru-RU" sz="2000" dirty="0"/>
              <a:t>:</a:t>
            </a:r>
            <a:br>
              <a:rPr lang="ru-RU" sz="2000" dirty="0"/>
            </a:br>
            <a:r>
              <a:rPr lang="ru-RU" sz="2000" dirty="0"/>
              <a:t>1. Узнать о диких животных, познакомиться с местами обитания ежей, их повадками.</a:t>
            </a:r>
            <a:br>
              <a:rPr lang="ru-RU" sz="2000" dirty="0"/>
            </a:br>
            <a:r>
              <a:rPr lang="ru-RU" sz="2000" dirty="0"/>
              <a:t>2. Выяснить, почему для ежа лес - дом родной, найти пути решения.</a:t>
            </a:r>
            <a:br>
              <a:rPr lang="ru-RU" sz="2000" dirty="0"/>
            </a:br>
            <a:r>
              <a:rPr lang="ru-RU" sz="2000" dirty="0"/>
              <a:t>3. Познакомиться с правилами безопасного поведения человека в природе.</a:t>
            </a:r>
            <a:br>
              <a:rPr lang="ru-RU" sz="2000" dirty="0"/>
            </a:br>
            <a:r>
              <a:rPr lang="ru-RU" sz="2000" dirty="0"/>
              <a:t>4. Понять и сделать выводы как бережно и внимательно относиться к животным леса.</a:t>
            </a:r>
            <a:br>
              <a:rPr lang="ru-RU" sz="2000" dirty="0"/>
            </a:br>
            <a:r>
              <a:rPr lang="ru-RU" sz="2000" dirty="0"/>
              <a:t>5. Уметь работать в команде, согласовывая свои действия со сверстниками.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2856"/>
            <a:ext cx="8219256" cy="3993307"/>
          </a:xfrm>
        </p:spPr>
        <p:txBody>
          <a:bodyPr/>
          <a:lstStyle/>
          <a:p>
            <a:r>
              <a:rPr lang="ru-RU" sz="2000" dirty="0"/>
              <a:t>Прогнозируемый результат:</a:t>
            </a:r>
          </a:p>
          <a:p>
            <a:r>
              <a:rPr lang="ru-RU" sz="2000" dirty="0"/>
              <a:t>1. Знания о диких животных, среде обитания ежей, их повадках.</a:t>
            </a:r>
          </a:p>
          <a:p>
            <a:r>
              <a:rPr lang="ru-RU" sz="2000" dirty="0"/>
              <a:t>2. Представления о том, как должен взаимодействовать человек с окружающей природой.</a:t>
            </a:r>
          </a:p>
          <a:p>
            <a:r>
              <a:rPr lang="ru-RU" sz="2000" dirty="0"/>
              <a:t>3. Знания и применение правилам безопасного поведения человека в природе.</a:t>
            </a:r>
          </a:p>
          <a:p>
            <a:r>
              <a:rPr lang="ru-RU" sz="2000" dirty="0"/>
              <a:t>4. Умение делать выводы о бережном и внимательном отношении к животным леса.</a:t>
            </a:r>
          </a:p>
          <a:p>
            <a:r>
              <a:rPr lang="ru-RU" sz="2000" dirty="0"/>
              <a:t>6. Элементарные умения работы в команде, согласовывая действия со сверстниками.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8194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6984776" cy="6106690"/>
          </a:xfrm>
        </p:spPr>
        <p:txBody>
          <a:bodyPr/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 smtClean="0"/>
              <a:t> </a:t>
            </a:r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58847"/>
            <a:ext cx="653447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i="1" dirty="0" smtClean="0"/>
              <a:t>Этапы </a:t>
            </a:r>
            <a:r>
              <a:rPr lang="ru-RU" i="1" dirty="0"/>
              <a:t>реализации проекта.</a:t>
            </a:r>
          </a:p>
          <a:p>
            <a:r>
              <a:rPr lang="ru-RU" dirty="0"/>
              <a:t>1 этап: </a:t>
            </a:r>
          </a:p>
          <a:p>
            <a:endParaRPr lang="ru-RU" dirty="0"/>
          </a:p>
          <a:p>
            <a:r>
              <a:rPr lang="ru-RU" dirty="0" smtClean="0"/>
              <a:t>1.Занятие </a:t>
            </a:r>
            <a:r>
              <a:rPr lang="ru-RU" dirty="0"/>
              <a:t>по развитию речи. Пересказ рассказа  </a:t>
            </a:r>
            <a:r>
              <a:rPr lang="ru-RU" dirty="0" err="1"/>
              <a:t>Е.Чарушина</a:t>
            </a:r>
            <a:r>
              <a:rPr lang="ru-RU" dirty="0"/>
              <a:t> «Ёж».</a:t>
            </a:r>
          </a:p>
          <a:p>
            <a:r>
              <a:rPr lang="ru-RU" dirty="0" smtClean="0"/>
              <a:t>2.Познавательное  </a:t>
            </a:r>
            <a:r>
              <a:rPr lang="ru-RU" dirty="0"/>
              <a:t>занятие « Как живут ежи в лесу».</a:t>
            </a:r>
          </a:p>
          <a:p>
            <a:r>
              <a:rPr lang="ru-RU" dirty="0" smtClean="0"/>
              <a:t>3.Просмотр </a:t>
            </a:r>
            <a:r>
              <a:rPr lang="ru-RU" dirty="0"/>
              <a:t>презентации «Интересное о ежах».</a:t>
            </a:r>
          </a:p>
          <a:p>
            <a:r>
              <a:rPr lang="ru-RU" dirty="0" smtClean="0"/>
              <a:t>4.Чтение </a:t>
            </a:r>
            <a:r>
              <a:rPr lang="ru-RU" dirty="0"/>
              <a:t>художественной литературы: «Крошка ежик», «Про ежа и медвежонка», «Тихая сказка», «Зачем ежу колючки». </a:t>
            </a:r>
          </a:p>
          <a:p>
            <a:r>
              <a:rPr lang="ru-RU" dirty="0" smtClean="0"/>
              <a:t>5.Просмотр </a:t>
            </a:r>
            <a:r>
              <a:rPr lang="ru-RU" dirty="0"/>
              <a:t>мультфильмов «Ежик в тумане», «Палочка – выручалочка».  </a:t>
            </a:r>
          </a:p>
          <a:p>
            <a:r>
              <a:rPr lang="ru-RU" dirty="0" smtClean="0"/>
              <a:t>6.Отгадывание </a:t>
            </a:r>
            <a:r>
              <a:rPr lang="ru-RU" dirty="0"/>
              <a:t>загадок, заучивание стихотворения «Познакомьтесь – это ёжик», разучивание песни «Весёлый ёжик».</a:t>
            </a:r>
          </a:p>
          <a:p>
            <a:r>
              <a:rPr lang="ru-RU" dirty="0" smtClean="0"/>
              <a:t>7.Рисование </a:t>
            </a:r>
            <a:r>
              <a:rPr lang="ru-RU" dirty="0"/>
              <a:t>«У ежей иголки колки».</a:t>
            </a:r>
          </a:p>
          <a:p>
            <a:r>
              <a:rPr lang="ru-RU" dirty="0" smtClean="0"/>
              <a:t>8.Лепка </a:t>
            </a:r>
            <a:r>
              <a:rPr lang="ru-RU" dirty="0"/>
              <a:t>«Семейка ежей» (с использованием не традиционных материалов: солёное тесто и семечки).</a:t>
            </a:r>
          </a:p>
        </p:txBody>
      </p:sp>
    </p:spTree>
    <p:extLst>
      <p:ext uri="{BB962C8B-B14F-4D97-AF65-F5344CB8AC3E}">
        <p14:creationId xmlns:p14="http://schemas.microsoft.com/office/powerpoint/2010/main" val="39403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44824"/>
            <a:ext cx="8291264" cy="4824536"/>
          </a:xfrm>
        </p:spPr>
        <p:txBody>
          <a:bodyPr/>
          <a:lstStyle/>
          <a:p>
            <a:r>
              <a:rPr lang="ru-RU" sz="2000" dirty="0"/>
              <a:t>2 этап:</a:t>
            </a:r>
          </a:p>
          <a:p>
            <a:pPr marL="0" indent="0">
              <a:buNone/>
            </a:pPr>
            <a:r>
              <a:rPr lang="ru-RU" sz="2000" dirty="0" smtClean="0"/>
              <a:t>1.Познавательное </a:t>
            </a:r>
            <a:r>
              <a:rPr lang="ru-RU" sz="2000" dirty="0"/>
              <a:t>занятие «Здравствуй, ёжик». </a:t>
            </a:r>
          </a:p>
          <a:p>
            <a:pPr marL="0" indent="0">
              <a:buNone/>
            </a:pPr>
            <a:r>
              <a:rPr lang="ru-RU" sz="2000" dirty="0" smtClean="0"/>
              <a:t>2.Экскурсия </a:t>
            </a:r>
            <a:r>
              <a:rPr lang="ru-RU" sz="2000" dirty="0"/>
              <a:t>для детей и родителей  «Животные, попавшие в беду» (экологический центр в ЦДТ). </a:t>
            </a:r>
          </a:p>
          <a:p>
            <a:pPr marL="0" indent="0">
              <a:buNone/>
            </a:pPr>
            <a:r>
              <a:rPr lang="ru-RU" sz="2000" dirty="0" smtClean="0"/>
              <a:t>3.Приготовление </a:t>
            </a:r>
            <a:r>
              <a:rPr lang="ru-RU" sz="2000" dirty="0"/>
              <a:t>угощения для животных.</a:t>
            </a:r>
          </a:p>
          <a:p>
            <a:r>
              <a:rPr lang="ru-RU" dirty="0" smtClean="0"/>
              <a:t>                                                   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45024"/>
            <a:ext cx="18161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581127"/>
            <a:ext cx="2536503" cy="211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524" y="3212976"/>
            <a:ext cx="2456576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7981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6336704" cy="1570186"/>
          </a:xfrm>
        </p:spPr>
        <p:txBody>
          <a:bodyPr/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107505" y="0"/>
            <a:ext cx="6536184" cy="6669088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 </a:t>
            </a:r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88640"/>
            <a:ext cx="66784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3 этап:</a:t>
            </a:r>
          </a:p>
          <a:p>
            <a:r>
              <a:rPr lang="ru-RU" sz="2000" dirty="0"/>
              <a:t> </a:t>
            </a:r>
          </a:p>
          <a:p>
            <a:r>
              <a:rPr lang="ru-RU" sz="2000" dirty="0" smtClean="0"/>
              <a:t>1.Выбор </a:t>
            </a:r>
            <a:r>
              <a:rPr lang="ru-RU" sz="2000" dirty="0"/>
              <a:t>нужной информации о ежах.</a:t>
            </a:r>
          </a:p>
          <a:p>
            <a:r>
              <a:rPr lang="ru-RU" sz="2000" dirty="0" smtClean="0"/>
              <a:t>2.Закрепление </a:t>
            </a:r>
            <a:r>
              <a:rPr lang="ru-RU" sz="2000" dirty="0"/>
              <a:t>и  систематизация полученных знаний.  </a:t>
            </a:r>
          </a:p>
          <a:p>
            <a:r>
              <a:rPr lang="ru-RU" sz="2000" dirty="0" smtClean="0"/>
              <a:t>3.Поиск  </a:t>
            </a:r>
            <a:r>
              <a:rPr lang="ru-RU" sz="2000" dirty="0"/>
              <a:t>нужных изображений, символов.</a:t>
            </a:r>
          </a:p>
          <a:p>
            <a:r>
              <a:rPr lang="ru-RU" sz="2000" dirty="0" smtClean="0"/>
              <a:t>4.Оформление </a:t>
            </a:r>
            <a:r>
              <a:rPr lang="ru-RU" sz="2000" dirty="0"/>
              <a:t>интеллект – карты «Всё, что знаем про ежа».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35409"/>
            <a:ext cx="3316287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863" y="4869160"/>
            <a:ext cx="25177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2564904"/>
            <a:ext cx="2347913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20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219256" cy="4752528"/>
          </a:xfrm>
        </p:spPr>
        <p:txBody>
          <a:bodyPr/>
          <a:lstStyle/>
          <a:p>
            <a:r>
              <a:rPr lang="ru-RU" sz="2000" dirty="0"/>
              <a:t>4 этап: </a:t>
            </a:r>
          </a:p>
          <a:p>
            <a:pPr marL="0" indent="0">
              <a:buNone/>
            </a:pPr>
            <a:r>
              <a:rPr lang="ru-RU" sz="2000" dirty="0" smtClean="0"/>
              <a:t>1.Подготовка </a:t>
            </a:r>
            <a:r>
              <a:rPr lang="ru-RU" sz="2000" dirty="0"/>
              <a:t>к театрализованной деятельности: </a:t>
            </a:r>
          </a:p>
          <a:p>
            <a:r>
              <a:rPr lang="ru-RU" sz="2000" dirty="0" smtClean="0"/>
              <a:t>изготовление </a:t>
            </a:r>
            <a:r>
              <a:rPr lang="ru-RU" sz="2000" dirty="0"/>
              <a:t>атрибутов, декораций; </a:t>
            </a:r>
          </a:p>
          <a:p>
            <a:r>
              <a:rPr lang="ru-RU" sz="2000" dirty="0" smtClean="0"/>
              <a:t>выбор </a:t>
            </a:r>
            <a:r>
              <a:rPr lang="ru-RU" sz="2000" dirty="0"/>
              <a:t>ролей, места для представления;</a:t>
            </a:r>
          </a:p>
          <a:p>
            <a:r>
              <a:rPr lang="ru-RU" sz="2000" dirty="0" smtClean="0"/>
              <a:t>демонстрация </a:t>
            </a:r>
            <a:r>
              <a:rPr lang="ru-RU" sz="2000" dirty="0"/>
              <a:t>видеоролика родителям.</a:t>
            </a:r>
          </a:p>
          <a:p>
            <a:pPr marL="0" indent="0">
              <a:buNone/>
            </a:pPr>
            <a:r>
              <a:rPr lang="ru-RU" sz="2000" dirty="0" smtClean="0"/>
              <a:t>2.Инсценировка </a:t>
            </a:r>
            <a:r>
              <a:rPr lang="ru-RU" sz="2000" dirty="0"/>
              <a:t>детьми  сказки </a:t>
            </a:r>
            <a:r>
              <a:rPr lang="ru-RU" sz="2000" dirty="0" smtClean="0"/>
              <a:t>«</a:t>
            </a:r>
            <a:r>
              <a:rPr lang="ru-RU" sz="2000" dirty="0"/>
              <a:t>Как звери помогли ежихе».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823" y="4077072"/>
            <a:ext cx="3621061" cy="255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7918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6336704" cy="1570186"/>
          </a:xfrm>
        </p:spPr>
        <p:txBody>
          <a:bodyPr/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00063" y="1714500"/>
            <a:ext cx="6143625" cy="4954588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 </a:t>
            </a:r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260648"/>
            <a:ext cx="6678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«- Что, ежиха, ты грустишь,</a:t>
            </a:r>
          </a:p>
          <a:p>
            <a:r>
              <a:rPr lang="ru-RU" sz="1400" dirty="0"/>
              <a:t>Плачешь жалобно, сидишь?»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2116137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18756" y="2967335"/>
            <a:ext cx="33392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« - Почему бы не помочь?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Доброе </a:t>
            </a:r>
            <a:r>
              <a:rPr lang="ru-RU" sz="1400" dirty="0"/>
              <a:t>дело совершить не прочь!»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052736"/>
            <a:ext cx="2578100" cy="1815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3105835"/>
            <a:ext cx="660648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r>
              <a:rPr lang="ru-RU" sz="1400" dirty="0" smtClean="0"/>
              <a:t>«- </a:t>
            </a:r>
            <a:r>
              <a:rPr lang="ru-RU" sz="1400" dirty="0"/>
              <a:t>Ты, грибочек, помоги,</a:t>
            </a:r>
          </a:p>
          <a:p>
            <a:r>
              <a:rPr lang="ru-RU" sz="1400" dirty="0"/>
              <a:t>   Малышей моих найди.»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21" y="3429000"/>
            <a:ext cx="2762250" cy="2276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11960" y="2690336"/>
            <a:ext cx="264604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r>
              <a:rPr lang="ru-RU" sz="1400" dirty="0" smtClean="0"/>
              <a:t>«- </a:t>
            </a:r>
            <a:r>
              <a:rPr lang="ru-RU" sz="1400" dirty="0"/>
              <a:t>Вот вы где, мои родные</a:t>
            </a:r>
            <a:r>
              <a:rPr lang="ru-RU" sz="1400" dirty="0" smtClean="0"/>
              <a:t>,                                                                                    </a:t>
            </a:r>
          </a:p>
          <a:p>
            <a:r>
              <a:rPr lang="ru-RU" sz="1400" dirty="0" smtClean="0"/>
              <a:t>Ух</a:t>
            </a:r>
            <a:r>
              <a:rPr lang="ru-RU" sz="1400" dirty="0"/>
              <a:t>, ежата, озорные</a:t>
            </a:r>
            <a:r>
              <a:rPr lang="ru-RU" sz="1400" dirty="0" smtClean="0"/>
              <a:t>.                                                                                      Убежали </a:t>
            </a:r>
            <a:r>
              <a:rPr lang="ru-RU" sz="1400" dirty="0"/>
              <a:t>от меня!»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883" y="3933056"/>
            <a:ext cx="2805113" cy="2003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008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ц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62</TotalTime>
  <Words>418</Words>
  <Application>Microsoft Office PowerPoint</Application>
  <PresentationFormat>Экран (4:3)</PresentationFormat>
  <Paragraphs>89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лица</vt:lpstr>
      <vt:lpstr>Тема проекта:  «Не бойся ёжик, тебя я не обижу!»</vt:lpstr>
      <vt:lpstr>Презентация PowerPoint</vt:lpstr>
      <vt:lpstr>  Цель детского проекта:   узнать, почему для диких животных лес - дом родной. </vt:lpstr>
      <vt:lpstr>Презентация PowerPoint</vt:lpstr>
      <vt:lpstr>   </vt:lpstr>
      <vt:lpstr>Презентация PowerPoint</vt:lpstr>
      <vt:lpstr>   </vt:lpstr>
      <vt:lpstr>Презентация PowerPoint</vt:lpstr>
      <vt:lpstr> 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jul</dc:creator>
  <cp:lastModifiedBy>home</cp:lastModifiedBy>
  <cp:revision>9</cp:revision>
  <dcterms:created xsi:type="dcterms:W3CDTF">2016-05-11T09:30:30Z</dcterms:created>
  <dcterms:modified xsi:type="dcterms:W3CDTF">2023-10-24T16:50:08Z</dcterms:modified>
</cp:coreProperties>
</file>