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slide" Target="slides/slide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F7ED-EB72-48A6-A7BD-48177A072E9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068B8-CE5F-42A7-9A7C-0DB361D69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45638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F7ED-EB72-48A6-A7BD-48177A072E9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068B8-CE5F-42A7-9A7C-0DB361D69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2429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F7ED-EB72-48A6-A7BD-48177A072E9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068B8-CE5F-42A7-9A7C-0DB361D69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91615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AF7ED-EB72-48A6-A7BD-48177A072E9B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068B8-CE5F-42A7-9A7C-0DB361D693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94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1069"/>
            <a:ext cx="9144000" cy="655092"/>
          </a:xfrm>
        </p:spPr>
        <p:txBody>
          <a:bodyPr>
            <a:normAutofit/>
          </a:bodyPr>
          <a:lstStyle/>
          <a:p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№15 «Ручеек»</a:t>
            </a:r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774209"/>
            <a:ext cx="9144000" cy="4776716"/>
          </a:xfrm>
        </p:spPr>
        <p:txBody>
          <a:bodyPr>
            <a:normAutofit lnSpcReduction="10000"/>
          </a:bodyPr>
          <a:lstStyle/>
          <a:p>
            <a:r>
              <a:rPr lang="ru-RU" sz="4000" b="1" i="1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Здоровьесберегающие технологии</a:t>
            </a:r>
            <a:br>
              <a:rPr lang="ru-RU" sz="4000" b="1" i="1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sz="4000" b="1" i="1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в работе </a:t>
            </a:r>
            <a:br>
              <a:rPr lang="ru-RU" sz="4000" b="1" i="1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sz="4000" b="1" i="1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педагога – психолога ДОУ</a:t>
            </a:r>
          </a:p>
          <a:p>
            <a:pPr algn="r"/>
            <a:endParaRPr lang="ru-RU" sz="2000" b="1" i="1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i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i="1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r"/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Калинина Е.В.</a:t>
            </a:r>
          </a:p>
          <a:p>
            <a:pPr algn="r"/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Сергач,2021 г.</a:t>
            </a:r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i="1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112650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обучения </a:t>
            </a:r>
            <a:b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здоровому образу жизни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93547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Точечный массаж</a:t>
            </a:r>
            <a:endParaRPr lang="ru-RU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  <a:ln w="38100">
            <a:solidFill>
              <a:srgbClr val="002060"/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93547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бассейн</a:t>
            </a:r>
            <a:endParaRPr lang="ru-RU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6668129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технологии:</a:t>
            </a:r>
            <a:endParaRPr lang="ru-RU" sz="4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ru-RU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сказкотерапия;</a:t>
            </a:r>
          </a:p>
          <a:p>
            <a:pPr>
              <a:buFont typeface="Arial"/>
              <a:buChar char="•"/>
            </a:pPr>
            <a:r>
              <a:rPr 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песочная терапия;</a:t>
            </a:r>
          </a:p>
          <a:p>
            <a:pPr>
              <a:buFont typeface="Arial"/>
              <a:buChar char="•"/>
            </a:pPr>
            <a:r>
              <a:rPr lang="ru-RU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арттерапия;</a:t>
            </a:r>
          </a:p>
          <a:p>
            <a:pPr>
              <a:buFont typeface="Arial"/>
              <a:buChar char="•"/>
            </a:pPr>
            <a:r>
              <a:rPr 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музыкального воздействия(музыкотерапия);</a:t>
            </a:r>
          </a:p>
          <a:p>
            <a:pPr>
              <a:buFont typeface="Arial"/>
              <a:buChar char="•"/>
            </a:pPr>
            <a:r>
              <a:rPr 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 воздействия цветом(цветотерапия);</a:t>
            </a:r>
          </a:p>
          <a:p>
            <a:pPr>
              <a:buFont typeface="Arial"/>
              <a:buChar char="•"/>
            </a:pPr>
            <a:r>
              <a:rPr lang="ru-RU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психогимнастика.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8004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технологии: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endParaRPr lang="ru-RU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591946" y="1681163"/>
            <a:ext cx="2763441" cy="823912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терапия</a:t>
            </a:r>
            <a:endParaRPr lang="ru-RU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591947" y="2655200"/>
            <a:ext cx="2763441" cy="368458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9161" y="2655200"/>
            <a:ext cx="2759520" cy="3684588"/>
          </a:xfrm>
          <a:prstGeom prst="rect">
            <a:avLst/>
          </a:prstGeom>
          <a:solidFill>
            <a:schemeClr val="tx2"/>
          </a:solidFill>
          <a:ln w="38100">
            <a:solidFill>
              <a:srgbClr val="002060"/>
            </a:solidFill>
          </a:ln>
        </p:spPr>
      </p:pic>
      <p:sp>
        <p:nvSpPr>
          <p:cNvPr id="8" name="Текст 2"/>
          <p:cNvSpPr txBox="1"/>
          <p:nvPr/>
        </p:nvSpPr>
        <p:spPr>
          <a:xfrm>
            <a:off x="5154755" y="1756226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Арттерапия</a:t>
            </a:r>
            <a:endParaRPr lang="ru-RU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886" y="2987710"/>
            <a:ext cx="4026090" cy="301956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8471489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технологии: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4716" y="1356929"/>
            <a:ext cx="3875965" cy="823912"/>
          </a:xfrm>
        </p:spPr>
        <p:txBody>
          <a:bodyPr>
            <a:normAutofit/>
          </a:bodyPr>
          <a:lstStyle/>
          <a:p>
            <a:pPr algn="ctr"/>
            <a:r>
              <a:rPr lang="ru-RU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музыкального воздействия</a:t>
            </a:r>
            <a:endParaRPr lang="ru-RU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37217" y="1633898"/>
            <a:ext cx="3214261" cy="823912"/>
          </a:xfrm>
        </p:spPr>
        <p:txBody>
          <a:bodyPr/>
          <a:lstStyle/>
          <a:p>
            <a:pPr algn="ctr"/>
            <a:r>
              <a:rPr lang="ru-RU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endParaRPr lang="ru-RU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2"/>
          <p:cNvSpPr txBox="1"/>
          <p:nvPr/>
        </p:nvSpPr>
        <p:spPr>
          <a:xfrm>
            <a:off x="7939799" y="1278733"/>
            <a:ext cx="4002893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музыкального цветом</a:t>
            </a:r>
            <a:endParaRPr lang="ru-RU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782" y="2457810"/>
            <a:ext cx="3603910" cy="270293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67" y="2505075"/>
            <a:ext cx="3738179" cy="280363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259" y="2514889"/>
            <a:ext cx="2989310" cy="3985747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1389947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780081"/>
          </a:xfrm>
        </p:spPr>
        <p:txBody>
          <a:bodyPr>
            <a:normAutofit/>
          </a:bodyPr>
          <a:lstStyle/>
          <a:p>
            <a:r>
              <a:rPr lang="ru-RU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движении!» </a:t>
            </a:r>
            <a:br>
              <a:rPr lang="ru-RU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Жан-Жак Руссо</a:t>
            </a:r>
            <a:endParaRPr lang="ru-RU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162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780081"/>
          </a:xfrm>
        </p:spPr>
        <p:txBody>
          <a:bodyPr>
            <a:normAutofit/>
          </a:bodyPr>
          <a:lstStyle/>
          <a:p>
            <a:pPr algn="ctr"/>
            <a:r>
              <a:rPr lang="ru-RU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3593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64275"/>
            <a:ext cx="10515600" cy="54126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жить в мире красоты, игры, сказки, музыки, рисунка, фантазии, творчества».</a:t>
            </a:r>
            <a:br>
              <a:rPr lang="ru-RU" b="1" i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В. А. Сухомлинский</a:t>
            </a:r>
            <a:endParaRPr lang="ru-RU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21" y="2412885"/>
            <a:ext cx="4127950" cy="391509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062" y="2412885"/>
            <a:ext cx="3952772" cy="395277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0818460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6728"/>
            <a:ext cx="10515600" cy="574023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здоровье – это эмоциональный комфорт, уравновешенность психики ребенка, умственная работоспособность, развитие психических процессов, уровень зрелости процессов возбуждения и торможения.</a:t>
            </a:r>
            <a:endParaRPr lang="ru-RU" b="1" i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47" y="2606722"/>
            <a:ext cx="4381461" cy="3743372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05661806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40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sz="36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Психологическое здоровье </a:t>
            </a:r>
            <a:br>
              <a:rPr lang="ru-RU" sz="36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sz="3600" b="1" i="1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-индикатор физического здоровья. </a:t>
            </a:r>
            <a:br>
              <a:rPr lang="ru-RU" sz="3600" b="1" i="1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endParaRPr lang="ru-RU" sz="360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ru-RU" sz="3600" b="1" i="1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ru-RU" sz="36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Технологии </a:t>
            </a:r>
            <a:r>
              <a:rPr lang="ru-RU" sz="3600" b="1" i="1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сохранения и стимулирования здоровья воспитанников;</a:t>
            </a:r>
          </a:p>
          <a:p>
            <a:pPr>
              <a:buFont typeface="Arial"/>
              <a:buChar char="•"/>
            </a:pPr>
            <a:r>
              <a:rPr lang="ru-RU" sz="36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Технологии </a:t>
            </a:r>
            <a:r>
              <a:rPr lang="ru-RU" sz="3600" b="1" i="1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обучению здоровому образу жизни;</a:t>
            </a:r>
          </a:p>
          <a:p>
            <a:pPr>
              <a:buFont typeface="Arial"/>
              <a:buChar char="•"/>
            </a:pPr>
            <a:r>
              <a:rPr lang="ru-RU" sz="36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Коррекционные </a:t>
            </a:r>
            <a:r>
              <a:rPr lang="ru-RU" sz="3600" b="1" i="1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технологии</a:t>
            </a:r>
          </a:p>
          <a:p>
            <a:pPr>
              <a:buFont typeface="Arial"/>
              <a:buChar char="•"/>
            </a:pPr>
            <a:endParaRPr lang="ru-RU" sz="3600" b="1" i="1" smtClean="0">
              <a:solidFill>
                <a:srgbClr val="C0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endParaRPr lang="ru-RU" sz="36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7795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Технологии сохранения и стимулирования здоровья воспитанников:</a:t>
            </a:r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ru-RU" b="1" smtClean="0">
              <a:solidFill>
                <a:schemeClr val="tx2"/>
              </a:solidFill>
              <a:latin typeface="Monotype Corsiva" pitchFamily="66" charset="0"/>
            </a:endParaRPr>
          </a:p>
          <a:p>
            <a:pPr>
              <a:buFont typeface="Arial"/>
              <a:buChar char="•"/>
            </a:pPr>
            <a:r>
              <a:rPr 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и пальчиковая гимнастика;</a:t>
            </a:r>
          </a:p>
          <a:p>
            <a:pPr>
              <a:buFont typeface="Arial"/>
              <a:buChar char="•"/>
            </a:pPr>
            <a:r>
              <a:rPr 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глаз;</a:t>
            </a:r>
          </a:p>
          <a:p>
            <a:pPr>
              <a:buFont typeface="Arial"/>
              <a:buChar char="•"/>
            </a:pPr>
            <a:r>
              <a:rPr 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гимнастика;</a:t>
            </a:r>
          </a:p>
          <a:p>
            <a:pPr>
              <a:buFont typeface="Arial"/>
              <a:buChar char="•"/>
            </a:pPr>
            <a:r>
              <a:rPr 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релаксация;</a:t>
            </a:r>
          </a:p>
          <a:p>
            <a:pPr>
              <a:buFont typeface="Arial"/>
              <a:buChar char="•"/>
            </a:pPr>
            <a:r>
              <a:rPr lang="ru-RU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физминутки и динамические паузы.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43184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Технологии сохранения и стимулирования здоровья воспитанников:</a:t>
            </a:r>
            <a:endParaRPr lang="ru-RU" sz="400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Пальчиковая гимнастика </a:t>
            </a:r>
            <a:br>
              <a:rPr lang="ru-RU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>
                <a:solidFill>
                  <a:srgbClr val="C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 пальчиковые игры</a:t>
            </a:r>
            <a:endParaRPr lang="ru-RU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62289" y="2505075"/>
            <a:ext cx="4912784" cy="368458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690362" y="2093119"/>
            <a:ext cx="3504063" cy="823912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  <a:endParaRPr lang="ru-RU" smtClean="0">
              <a:solidFill>
                <a:srgbClr val="C00000"/>
              </a:solidFill>
            </a:endParaRPr>
          </a:p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382930" y="2506217"/>
            <a:ext cx="2761727" cy="368230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71995686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" y="34236"/>
            <a:ext cx="12193057" cy="685859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Технологии сохранения и стимулирования здоровья воспитанников: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78925" y="1352257"/>
            <a:ext cx="2162719" cy="823912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Релаксация</a:t>
            </a:r>
            <a:endParaRPr lang="ru-RU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922297" y="1469046"/>
            <a:ext cx="3234970" cy="823912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Динамическая пауза</a:t>
            </a:r>
            <a:endParaRPr lang="ru-RU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039" y="2626577"/>
            <a:ext cx="4659777" cy="3700583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431446" y="2292958"/>
            <a:ext cx="3257678" cy="434357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21070380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обучения </a:t>
            </a:r>
            <a:br>
              <a:rPr lang="ru-RU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здоровому образу жизни</a:t>
            </a:r>
            <a:endParaRPr lang="ru-RU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ru-RU" b="1" smtClean="0">
              <a:solidFill>
                <a:schemeClr val="tx2"/>
              </a:solidFill>
              <a:latin typeface="Monotype Corsiva" pitchFamily="66" charset="0"/>
            </a:endParaRPr>
          </a:p>
          <a:p>
            <a:pPr>
              <a:buFont typeface="Arial"/>
              <a:buChar char="•"/>
            </a:pPr>
            <a:endParaRPr lang="ru-RU" b="1" smtClean="0">
              <a:solidFill>
                <a:schemeClr val="tx2"/>
              </a:solidFill>
              <a:latin typeface="Monotype Corsiva" pitchFamily="66" charset="0"/>
            </a:endParaRPr>
          </a:p>
          <a:p>
            <a:pPr>
              <a:buFont typeface="Arial"/>
              <a:buChar char="•"/>
            </a:pPr>
            <a:r>
              <a:rPr lang="ru-RU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игротерапия;</a:t>
            </a:r>
          </a:p>
          <a:p>
            <a:pPr>
              <a:buFont typeface="Arial"/>
              <a:buChar char="•"/>
            </a:pPr>
            <a:r>
              <a:rPr 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коммуникативные игры;</a:t>
            </a:r>
          </a:p>
          <a:p>
            <a:pPr>
              <a:buFont typeface="Arial"/>
              <a:buChar char="•"/>
            </a:pPr>
            <a:r>
              <a:rPr 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 и точечный массаж;</a:t>
            </a:r>
          </a:p>
          <a:p>
            <a:pPr>
              <a:buFont typeface="Arial"/>
              <a:buChar char="•"/>
            </a:pPr>
            <a:r>
              <a:rPr 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бассейн</a:t>
            </a:r>
            <a:endParaRPr lang="ru-RU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08824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обучения </a:t>
            </a:r>
            <a:b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здоровому образу жизни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48052" y="1476447"/>
            <a:ext cx="5157787" cy="823912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Игротерапия</a:t>
            </a:r>
            <a:endParaRPr lang="ru-RU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Коммуникативные игры</a:t>
            </a:r>
            <a:endParaRPr lang="ru-RU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78673" y="2505075"/>
            <a:ext cx="3043451" cy="4057935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72200" y="2783257"/>
            <a:ext cx="5183188" cy="3128224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5833760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52</Paragraphs>
  <Slides>15</Slides>
  <Notes>0</Notes>
  <TotalTime>2975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1">
      <vt:lpstr>Arial</vt:lpstr>
      <vt:lpstr>Calibri Light</vt:lpstr>
      <vt:lpstr>Calibri</vt:lpstr>
      <vt:lpstr>Times New Roman</vt:lpstr>
      <vt:lpstr>Monotype Corsiva</vt:lpstr>
      <vt:lpstr>Тема Office</vt:lpstr>
      <vt:lpstr>Муниципальное бюджетное дошкольное образовательное учреждениедетский сад №15 «Ручеек»</vt:lpstr>
      <vt:lpstr>PowerPoint Presentation</vt:lpstr>
      <vt:lpstr>PowerPoint Presentation</vt:lpstr>
      <vt:lpstr>Психологическое здоровье -индикатор физического здоровья. </vt:lpstr>
      <vt:lpstr>Технологии сохранения и стимулирования здоровья воспитанников:</vt:lpstr>
      <vt:lpstr>Технологии сохранения и стимулирования здоровья воспитанников:</vt:lpstr>
      <vt:lpstr>Технологии сохранения и стимулирования здоровья воспитанников:</vt:lpstr>
      <vt:lpstr>Технология обучения здоровому образу жизни</vt:lpstr>
      <vt:lpstr>Технология обучения здоровому образу жизни</vt:lpstr>
      <vt:lpstr>Технология обучения здоровому образу жизни</vt:lpstr>
      <vt:lpstr>Коррекционные технологии:</vt:lpstr>
      <vt:lpstr>Коррекционные технологии:</vt:lpstr>
      <vt:lpstr>Коррекционные технологии:</vt:lpstr>
      <vt:lpstr>«Чтобы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движении!»                                             Жан-Жак Руссо</vt:lpstr>
      <vt:lpstr>Благодарю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Ручеек</dc:creator>
  <cp:lastModifiedBy>Ручеек</cp:lastModifiedBy>
  <cp:revision>17</cp:revision>
  <dcterms:created xsi:type="dcterms:W3CDTF">2021-03-15T12:26:34Z</dcterms:created>
  <dcterms:modified xsi:type="dcterms:W3CDTF">2024-01-23T12:19:29Z</dcterms:modified>
</cp:coreProperties>
</file>