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1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10952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5991226"/>
            <a:ext cx="2844800" cy="365125"/>
          </a:xfrm>
        </p:spPr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6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46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6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796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347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976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586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692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15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712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B75E-78B0-4106-8DB2-E98A789DBFF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2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5.png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go-kazan.ru/514-obuchayushchij-seminar-25-10-18.html" TargetMode="External"/><Relationship Id="rId13" Type="http://schemas.openxmlformats.org/officeDocument/2006/relationships/hyperlink" Target="https://bmcudp.kz/ru/about/news/7288" TargetMode="External"/><Relationship Id="rId3" Type="http://schemas.openxmlformats.org/officeDocument/2006/relationships/hyperlink" Target="https://imdiv.com/quiz/view-Viktorina-po-ZOZH-dlya-nachalnyh-klassov.html" TargetMode="External"/><Relationship Id="rId7" Type="http://schemas.openxmlformats.org/officeDocument/2006/relationships/hyperlink" Target="http://shuchanskayacrb.ru/sv_page.php?cs=0&amp;level=1&amp;id_level_1=33" TargetMode="External"/><Relationship Id="rId12" Type="http://schemas.openxmlformats.org/officeDocument/2006/relationships/hyperlink" Target="https://prikolnye-kartinki.ru/interesnye/88726-Kartinka-deti-zanimayutsya-sportom.html" TargetMode="External"/><Relationship Id="rId2" Type="http://schemas.openxmlformats.org/officeDocument/2006/relationships/hyperlink" Target="https://presentation-creation.ru/powerpoint-templates/sport-i-zdorove/424-zdorovyj-obraz-zhiz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govorki-poslovicy.ru/lyudi/poslovicy-i-pogovorki-o-zdorovom-obraze-zhizni.html" TargetMode="External"/><Relationship Id="rId11" Type="http://schemas.openxmlformats.org/officeDocument/2006/relationships/hyperlink" Target="https://www.pngegg.com/en/png-dagzb/download" TargetMode="External"/><Relationship Id="rId5" Type="http://schemas.openxmlformats.org/officeDocument/2006/relationships/hyperlink" Target="https://nsportal.ru/detskiy-sad/raznoe/2013/01/19/poslovitsy-i-pogovorki-o-zdorovom-obraze-zhizni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www.pngegg.com/en/png-hpuje/download" TargetMode="External"/><Relationship Id="rId4" Type="http://schemas.openxmlformats.org/officeDocument/2006/relationships/hyperlink" Target="http://rebus1.com/index.php?item=rebus_generator" TargetMode="External"/><Relationship Id="rId9" Type="http://schemas.openxmlformats.org/officeDocument/2006/relationships/hyperlink" Target="https://www.pngwing.com/ru/free-png-vddea/download" TargetMode="Externa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336" y="163562"/>
            <a:ext cx="11910537" cy="6505798"/>
          </a:xfrm>
          <a:prstGeom prst="rect">
            <a:avLst/>
          </a:prstGeom>
          <a:noFill/>
          <a:ln w="1270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12192000" cy="180875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stra" pitchFamily="2" charset="0"/>
              </a:rPr>
              <a:t/>
            </a:r>
            <a:br>
              <a:rPr lang="ru-RU" sz="80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stra" pitchFamily="2" charset="0"/>
              </a:rPr>
            </a:br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9462"/>
            <a:ext cx="12192000" cy="910952"/>
          </a:xfrm>
        </p:spPr>
        <p:txBody>
          <a:bodyPr>
            <a:no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</a:p>
        </p:txBody>
      </p:sp>
      <p:sp>
        <p:nvSpPr>
          <p:cNvPr id="6" name="Google Shape;679;p22"/>
          <p:cNvSpPr txBox="1">
            <a:spLocks/>
          </p:cNvSpPr>
          <p:nvPr/>
        </p:nvSpPr>
        <p:spPr>
          <a:xfrm>
            <a:off x="2733067" y="5975205"/>
            <a:ext cx="6725866" cy="72433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Elzevir" panose="020B0603050302020204" pitchFamily="34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268573" y="5998861"/>
            <a:ext cx="562433" cy="552248"/>
          </a:xfrm>
          <a:prstGeom prst="rect">
            <a:avLst/>
          </a:prstGeom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360994" y="5998861"/>
            <a:ext cx="562433" cy="55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1290" y="571480"/>
            <a:ext cx="68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Ерцевская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С.И.Бочарова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«Звездочка»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0578" y="6000768"/>
            <a:ext cx="522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ФК С.В.Цыпленкова,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категория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684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Здравоохранение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Внешняя политика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Наука и образование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Внутренняя политика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 называется направление в руководстве государством, которое занимается вопросами здоровья граждан?</a:t>
            </a:r>
          </a:p>
        </p:txBody>
      </p:sp>
    </p:spTree>
    <p:extLst>
      <p:ext uri="{BB962C8B-B14F-4D97-AF65-F5344CB8AC3E}">
        <p14:creationId xmlns="" xmlns:p14="http://schemas.microsoft.com/office/powerpoint/2010/main" val="1131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Образ жизни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Определите</a:t>
            </a:r>
            <a:r>
              <a:rPr lang="ru-RU" sz="3600" b="1" dirty="0">
                <a:solidFill>
                  <a:srgbClr val="0070C0"/>
                </a:solidFill>
              </a:rPr>
              <a:t>, какой из этих факторов влияет больше </a:t>
            </a:r>
            <a:r>
              <a:rPr lang="ru-RU" sz="3600" b="1" dirty="0" smtClean="0">
                <a:solidFill>
                  <a:srgbClr val="0070C0"/>
                </a:solidFill>
              </a:rPr>
              <a:t>всего на здоровье человека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Окружающая среда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Наследственность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Здравоохранение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360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Воркаут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Марафон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Паркур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Кроссфит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>
                <a:solidFill>
                  <a:srgbClr val="0070C0"/>
                </a:solidFill>
              </a:rPr>
              <a:t>Как называется уличная гимнастика, во время которой упражнения выполняются на турниках, брусьях и других уличных конструкциях?</a:t>
            </a:r>
          </a:p>
        </p:txBody>
      </p:sp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360" y="3121670"/>
            <a:ext cx="1811105" cy="2475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65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Горные лыжи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Регби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Водные лыжи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Бадминтон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из перечисленных видов спорта является зимним?</a:t>
            </a:r>
          </a:p>
        </p:txBody>
      </p:sp>
    </p:spTree>
    <p:extLst>
      <p:ext uri="{BB962C8B-B14F-4D97-AF65-F5344CB8AC3E}">
        <p14:creationId xmlns="" xmlns:p14="http://schemas.microsoft.com/office/powerpoint/2010/main" val="1165918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Капуста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Картошка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Рисовая каша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Чёрный хлеб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Укажите продукт, в котором содержится большое количество витамина </a:t>
            </a:r>
            <a:r>
              <a:rPr lang="ru-RU" sz="3600" b="1" dirty="0" smtClean="0">
                <a:solidFill>
                  <a:srgbClr val="0070C0"/>
                </a:solidFill>
              </a:rPr>
              <a:t>C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336360" y="3145148"/>
            <a:ext cx="2016224" cy="2521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81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Кросс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Ралли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Марафон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Эстафета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 называется бег по пересечённой местности?</a:t>
            </a:r>
          </a:p>
        </p:txBody>
      </p:sp>
    </p:spTree>
    <p:extLst>
      <p:ext uri="{BB962C8B-B14F-4D97-AF65-F5344CB8AC3E}">
        <p14:creationId xmlns="" xmlns:p14="http://schemas.microsoft.com/office/powerpoint/2010/main" val="2415896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Творог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Лук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Тыквенные семечки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Яблоко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продукт содержит большое количество кальция, благодаря чему укрепляет кости?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283006"/>
            <a:ext cx="2058414" cy="2199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91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Более 4000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Менее 100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вредных химических соединений содержит табачный дым?</a:t>
            </a:r>
          </a:p>
        </p:txBody>
      </p:sp>
    </p:spTree>
    <p:extLst>
      <p:ext uri="{BB962C8B-B14F-4D97-AF65-F5344CB8AC3E}">
        <p14:creationId xmlns="" xmlns:p14="http://schemas.microsoft.com/office/powerpoint/2010/main" val="39939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Прогулка на свежем воздухе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способ провести свободное время приносит наибольшую пользу?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Просмотр телевизора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Игра на планшете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Лежание на диване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46" y="3241597"/>
            <a:ext cx="2455054" cy="222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0605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Два раза – утром и вечером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Один раз - вечером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Один раз - утром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Нисколько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раз в день нужно чистить зубы?</a:t>
            </a:r>
          </a:p>
        </p:txBody>
      </p:sp>
    </p:spTree>
    <p:extLst>
      <p:ext uri="{BB962C8B-B14F-4D97-AF65-F5344CB8AC3E}">
        <p14:creationId xmlns="" xmlns:p14="http://schemas.microsoft.com/office/powerpoint/2010/main" val="3292540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</p:spPr>
        <p:txBody>
          <a:bodyPr>
            <a:noAutofit/>
          </a:bodyPr>
          <a:lstStyle/>
          <a:p>
            <a:r>
              <a:rPr lang="ru-RU" sz="8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stra" pitchFamily="2" charset="0"/>
              </a:rPr>
              <a:t>Меню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2414" y="244616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68614" y="320816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2414" y="389396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23865" y="2155653"/>
            <a:ext cx="2506663" cy="2027238"/>
            <a:chOff x="140" y="1623"/>
            <a:chExt cx="1579" cy="127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2097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2096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2103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2096"/>
              <a:ext cx="1317" cy="327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4871864" y="220486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272040" y="2185816"/>
            <a:ext cx="2194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Викторина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4868689" y="294781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72040" y="2909211"/>
            <a:ext cx="1567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Ребусы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4795664" y="233821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4795664" y="309386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4871864" y="367965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72040" y="3638665"/>
            <a:ext cx="2263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Пословицы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4782964" y="3817764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http://shuchanskayacrb.ru/files/images/2017-12-01-7359633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970117"/>
            <a:ext cx="4578671" cy="1588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56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8 часов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solidFill>
                  <a:schemeClr val="tx1"/>
                </a:solidFill>
              </a:rPr>
              <a:t>12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6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часов в сутки должен спать человек, чтобы чувствовать себя хорошо?</a:t>
            </a:r>
          </a:p>
        </p:txBody>
      </p:sp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368" y="3109606"/>
            <a:ext cx="1656184" cy="2464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148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62" t="42182" r="33991" b="26968"/>
          <a:stretch/>
        </p:blipFill>
        <p:spPr>
          <a:xfrm>
            <a:off x="3467708" y="1700808"/>
            <a:ext cx="5702424" cy="335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664" y="5339803"/>
            <a:ext cx="649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Гигиена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466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Спорт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91" t="40586" r="32269" b="24765"/>
          <a:stretch/>
        </p:blipFill>
        <p:spPr>
          <a:xfrm>
            <a:off x="3359696" y="1722223"/>
            <a:ext cx="5529943" cy="3308132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750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Чистота 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4" t="40550" r="20353" b="24800"/>
          <a:stretch/>
        </p:blipFill>
        <p:spPr>
          <a:xfrm>
            <a:off x="2268966" y="2021209"/>
            <a:ext cx="7711402" cy="2736304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40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Ребус 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Кальций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650" t="27359" r="22207" b="40156"/>
          <a:stretch/>
        </p:blipFill>
        <p:spPr>
          <a:xfrm>
            <a:off x="2488263" y="2188405"/>
            <a:ext cx="7272808" cy="2376264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91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Витамин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40" t="40550" r="28061" b="27951"/>
          <a:stretch/>
        </p:blipFill>
        <p:spPr>
          <a:xfrm>
            <a:off x="3166169" y="2044141"/>
            <a:ext cx="6305501" cy="2664296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72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368" y="19168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Кто спортом занимается, тот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силы…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6080" y="191683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набирается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2478909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Солнце, воздух и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вода - 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4540" y="2450179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наши лучшие друзья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082" y="3040986"/>
            <a:ext cx="395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В здоровом теле 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4872" y="3079843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здоровый дух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368" y="3603063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Пешком ходить —…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7324" y="3603063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долго жить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368" y="4159699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И смекалка нужна, и закалка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368" y="4682919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Закаляй свое тело с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пользой…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7082" y="5279167"/>
            <a:ext cx="11223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Деньги потерял — ничего не потерял, время потерял многое потерял, здоровье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потерял - …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49646" y="4159699"/>
            <a:ext cx="175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0237" y="4719433"/>
            <a:ext cx="175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для дела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1064552" y="3523280"/>
            <a:ext cx="864096" cy="67265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Ответ 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1006" y="572339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всё потерял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673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ДЗ (рус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84"/>
          <a:stretch/>
        </p:blipFill>
        <p:spPr bwMode="auto">
          <a:xfrm>
            <a:off x="2927648" y="188640"/>
            <a:ext cx="6721632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11496600" y="6237313"/>
            <a:ext cx="577595" cy="585574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78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944684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VivaldiD CL" panose="03010101010101010101" pitchFamily="66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VivaldiD CL" panose="03010101010101010101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1844824"/>
            <a:ext cx="110645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presentation-creation.ru/powerpoint-templates/sport-i-zdorove/424-zdorovyj-obraz-zhizni.htm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imdiv.com/quiz/view-Viktorina-po-ZOZH-dlya-nachalnyh-klassov.html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rebus1.com/index.php?item=rebus_generator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nsportal.ru/detskiy-sad/raznoe/2013/01/19/poslovitsy-i-pogovorki-o-zdorovom-obraze-zhizni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pogovorki-poslovicy.ru/lyudi/poslovicy-i-pogovorki-o-zdorovom-obraze-zhizni.html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shuchanskayacrb.ru/sv_page.php?cs=0&amp;level=1&amp;id_level_1=33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www.csgo-kazan.ru/514-obuchayushchij-seminar-25-10-18.html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www.pngwing.com/ru/free-png-vddea/download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www.pngegg.com/en/png-hpuje/download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www.pngegg.com/en/png-dagzb/download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prikolnye-kartinki.ru/interesnye/88726-Kartinka-deti-zanimayutsya-sportom.html</a:t>
            </a:r>
            <a:r>
              <a:rPr lang="ru-RU" sz="1400" smtClean="0"/>
              <a:t> 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bmcudp.kz/ru/about/news/7288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1496600" y="6237313"/>
            <a:ext cx="577595" cy="585574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5658427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16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Простую воду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 лучше всего пить в течение дня?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Минеральную воду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Лимонад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Энергетические напитки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3074" name="Picture 2" descr="01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307138"/>
            <a:ext cx="3187898" cy="2365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13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Оптимизм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 можно назвать одним словом хорошее настроение и позитивный взгляд на мир?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Пессимизм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Реализм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Эгоизм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145148"/>
            <a:ext cx="1853188" cy="2438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62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Чипсы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Укажите вредный продукт в следующем </a:t>
            </a:r>
            <a:r>
              <a:rPr lang="ru-RU" sz="3600" b="1" dirty="0" smtClean="0">
                <a:solidFill>
                  <a:srgbClr val="0070C0"/>
                </a:solidFill>
              </a:rPr>
              <a:t>списке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Гречневая каша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Яблоки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Морковь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2280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Летом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Зимой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Весной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Осенью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 какое время года лучше всего приступать к закаливанию – обливанию холодной водой?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852936"/>
            <a:ext cx="2088232" cy="301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Воду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Какое вещество Леонардо да Винчи именовал «соком жизни»?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Сок яблочный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Молоко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Сок томатный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0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Чистота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Существует пословица: «… - залог здоровья». Вставьте пропущенное </a:t>
            </a:r>
            <a:r>
              <a:rPr lang="ru-RU" sz="3600" b="1" dirty="0" smtClean="0">
                <a:solidFill>
                  <a:srgbClr val="0070C0"/>
                </a:solidFill>
              </a:rPr>
              <a:t>слово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Тишина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Красота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Простота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241597"/>
            <a:ext cx="1649358" cy="246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39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Ныряющих в прорубь зимой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Каких людей называют «моржами»?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Имеющих усы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Лежащих на диване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Хорошо плавающих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263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a438bb3ddc65e26e5362eb91d34cf04c42c41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518</Words>
  <Application>Microsoft Office PowerPoint</Application>
  <PresentationFormat>Произвольный</PresentationFormat>
  <Paragraphs>212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Интерактивная викторина</vt:lpstr>
      <vt:lpstr>Меню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Источники информации</vt:lpstr>
    </vt:vector>
  </TitlesOfParts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subject>Викторина</dc:subject>
  <dc:creator>КЕВ</dc:creator>
  <cp:lastModifiedBy>Пользователь</cp:lastModifiedBy>
  <cp:revision>37</cp:revision>
  <dcterms:created xsi:type="dcterms:W3CDTF">2017-02-04T16:45:21Z</dcterms:created>
  <dcterms:modified xsi:type="dcterms:W3CDTF">2023-05-10T09:46:13Z</dcterms:modified>
</cp:coreProperties>
</file>