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9" r:id="rId6"/>
    <p:sldId id="270" r:id="rId7"/>
    <p:sldId id="265" r:id="rId8"/>
    <p:sldId id="272" r:id="rId9"/>
    <p:sldId id="261" r:id="rId10"/>
    <p:sldId id="274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D5320-71A8-4CA0-BD28-4E57C3EC368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86E9-139F-477E-A4B3-C4D19A410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gif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12" Type="http://schemas.openxmlformats.org/officeDocument/2006/relationships/image" Target="../media/image41.jpeg"/><Relationship Id="rId17" Type="http://schemas.openxmlformats.org/officeDocument/2006/relationships/image" Target="../media/image45.jpeg"/><Relationship Id="rId2" Type="http://schemas.openxmlformats.org/officeDocument/2006/relationships/image" Target="../media/image35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40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643074"/>
          </a:xfrm>
        </p:spPr>
        <p:txBody>
          <a:bodyPr>
            <a:prstTxWarp prst="textArch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Электронно-познавательная игра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«Кубанские блюда»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072074"/>
            <a:ext cx="3429024" cy="128588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Н.Н., воспитатель МБДОУ ДСКВ №24 г. Ейска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Советский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Вспомни, какие продукты необходимы для приготовления борща?</a:t>
            </a: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bdd_8ad0507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1524003" cy="1246635"/>
          </a:xfrm>
          <a:prstGeom prst="rect">
            <a:avLst/>
          </a:prstGeom>
        </p:spPr>
      </p:pic>
      <p:pic>
        <p:nvPicPr>
          <p:cNvPr id="4" name="Рисунок 3" descr="капуста Безимени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000636"/>
            <a:ext cx="1209428" cy="1710950"/>
          </a:xfrm>
          <a:prstGeom prst="rect">
            <a:avLst/>
          </a:prstGeom>
        </p:spPr>
      </p:pic>
      <p:pic>
        <p:nvPicPr>
          <p:cNvPr id="6" name="Рисунок 5" descr="0_7dbd1_ad6af74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1000108"/>
            <a:ext cx="1357322" cy="1524003"/>
          </a:xfrm>
          <a:prstGeom prst="rect">
            <a:avLst/>
          </a:prstGeom>
        </p:spPr>
      </p:pic>
      <p:pic>
        <p:nvPicPr>
          <p:cNvPr id="7" name="Рисунок 6" descr="0_6b6c5_29ce8ffc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571744"/>
            <a:ext cx="1071570" cy="1060855"/>
          </a:xfrm>
          <a:prstGeom prst="rect">
            <a:avLst/>
          </a:prstGeom>
        </p:spPr>
      </p:pic>
      <p:pic>
        <p:nvPicPr>
          <p:cNvPr id="8" name="Рисунок 7" descr="clipart-27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5143512"/>
            <a:ext cx="785818" cy="1178727"/>
          </a:xfrm>
          <a:prstGeom prst="rect">
            <a:avLst/>
          </a:prstGeom>
        </p:spPr>
      </p:pic>
      <p:pic>
        <p:nvPicPr>
          <p:cNvPr id="9" name="Рисунок 8" descr="zelen_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64995">
            <a:off x="7636376" y="3922837"/>
            <a:ext cx="1135233" cy="615584"/>
          </a:xfrm>
          <a:prstGeom prst="rect">
            <a:avLst/>
          </a:prstGeom>
        </p:spPr>
      </p:pic>
      <p:pic>
        <p:nvPicPr>
          <p:cNvPr id="10" name="Рисунок 9" descr="mjaso7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1214422"/>
            <a:ext cx="2548487" cy="2237375"/>
          </a:xfrm>
          <a:prstGeom prst="rect">
            <a:avLst/>
          </a:prstGeom>
        </p:spPr>
      </p:pic>
      <p:pic>
        <p:nvPicPr>
          <p:cNvPr id="5" name="Рисунок 4" descr="103444_139106728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1214422"/>
            <a:ext cx="1500198" cy="1933849"/>
          </a:xfrm>
          <a:prstGeom prst="rect">
            <a:avLst/>
          </a:prstGeom>
        </p:spPr>
      </p:pic>
      <p:pic>
        <p:nvPicPr>
          <p:cNvPr id="11" name="Рисунок 10" descr="1421921474_shutterstock_83160508.jpg"/>
          <p:cNvPicPr>
            <a:picLocks noChangeAspect="1"/>
          </p:cNvPicPr>
          <p:nvPr/>
        </p:nvPicPr>
        <p:blipFill>
          <a:blip r:embed="rId10" cstate="print"/>
          <a:srcRect l="11000" t="15909" r="17000" b="11039"/>
          <a:stretch>
            <a:fillRect/>
          </a:stretch>
        </p:blipFill>
        <p:spPr>
          <a:xfrm>
            <a:off x="7715272" y="2857496"/>
            <a:ext cx="928694" cy="580434"/>
          </a:xfrm>
          <a:prstGeom prst="rect">
            <a:avLst/>
          </a:prstGeom>
        </p:spPr>
      </p:pic>
      <p:pic>
        <p:nvPicPr>
          <p:cNvPr id="12" name="Рисунок 11" descr="98943930_baklazhan.png"/>
          <p:cNvPicPr>
            <a:picLocks noChangeAspect="1"/>
          </p:cNvPicPr>
          <p:nvPr/>
        </p:nvPicPr>
        <p:blipFill>
          <a:blip r:embed="rId11" cstate="print"/>
          <a:srcRect b="6755"/>
          <a:stretch>
            <a:fillRect/>
          </a:stretch>
        </p:blipFill>
        <p:spPr>
          <a:xfrm>
            <a:off x="7429520" y="5143512"/>
            <a:ext cx="1072591" cy="1000132"/>
          </a:xfrm>
          <a:prstGeom prst="rect">
            <a:avLst/>
          </a:prstGeom>
        </p:spPr>
      </p:pic>
      <p:pic>
        <p:nvPicPr>
          <p:cNvPr id="13" name="Рисунок 12" descr="0_121144_e1bd6706_ori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5286388"/>
            <a:ext cx="809791" cy="1000108"/>
          </a:xfrm>
          <a:prstGeom prst="rect">
            <a:avLst/>
          </a:prstGeom>
        </p:spPr>
      </p:pic>
      <p:pic>
        <p:nvPicPr>
          <p:cNvPr id="15" name="Рисунок 14" descr="98943937_tuykva.png"/>
          <p:cNvPicPr>
            <a:picLocks noChangeAspect="1"/>
          </p:cNvPicPr>
          <p:nvPr/>
        </p:nvPicPr>
        <p:blipFill>
          <a:blip r:embed="rId13" cstate="print"/>
          <a:srcRect b="39422"/>
          <a:stretch>
            <a:fillRect/>
          </a:stretch>
        </p:blipFill>
        <p:spPr>
          <a:xfrm>
            <a:off x="5715008" y="5286388"/>
            <a:ext cx="1571636" cy="95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781 0.00162 0.01562 0.00278 0.02361 0.00394 C 0.03958 0.01065 0.05903 0.00973 0.07552 0.01135 C 0.10104 0.01088 0.12222 0.01181 0.14618 0.00764 C 0.14913 0.00625 0.15156 0.00371 0.15468 0.00255 C 0.16753 -0.00231 0.18229 -0.00115 0.19531 -0.00115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-0.04722 0.00324 -0.0658 0.00209 -0.1283 0.00139 C -0.14774 0.00209 -0.15261 -0.00046 -0.16597 0.0051 C -0.18542 0.00394 -0.18073 0.0051 -0.19063 0.0051 " pathEditMode="relative" ptsTypes="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1979 -0.00115 0.03889 -0.00416 0.0585 -0.00648 C 0.06666 -0.00995 0.07552 -0.00995 0.08403 -0.01134 C 0.09462 -0.01527 0.10538 -0.01828 0.11614 -0.02014 C 0.12187 -0.02291 0.12795 -0.02407 0.13403 -0.02523 C 0.14479 -0.03055 0.15659 -0.0331 0.16788 -0.03541 C 0.17396 -0.04027 0.18107 -0.04236 0.18784 -0.04421 C 0.1934 -0.04815 0.20017 -0.04907 0.20573 -0.05301 C 0.20989 -0.05602 0.21146 -0.05926 0.21614 -0.05926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01042 0.00532 -0.02639 0.00208 -0.03681 0.00139 C -0.04722 -0.00047 -0.05694 -0.00232 -0.06701 -0.00625 C -0.07118 -0.00787 -0.075 -0.00972 -0.07917 -0.01134 C -0.08021 -0.01181 -0.08212 -0.0125 -0.08212 -0.0125 C -0.08594 -0.01597 -0.09167 -0.02269 -0.09618 -0.025 C -0.09896 -0.02639 -0.10208 -0.02709 -0.10469 -0.02894 C -0.10851 -0.03148 -0.11198 -0.03472 -0.11597 -0.03634 C -0.11701 -0.03727 -0.11788 -0.0382 -0.11892 -0.03889 C -0.11979 -0.03935 -0.12083 -0.03935 -0.1217 -0.04005 C -0.12865 -0.04537 -0.13368 -0.0507 -0.14149 -0.05394 C -0.14826 -0.05996 -0.1559 -0.0625 -0.16319 -0.06667 C -0.16406 -0.06713 -0.17083 -0.06968 -0.17257 -0.07037 C -0.17361 -0.07084 -0.17552 -0.07153 -0.17552 -0.07153 C -0.18177 -0.07732 -0.18906 -0.07963 -0.19618 -0.08287 C -0.19948 -0.08449 -0.20121 -0.08681 -0.20469 -0.08681 " pathEditMode="relative" ptsTypes="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0573 -0.00232 0.00295 3.33333E-6 0.00382 -0.01366 C 0.00469 -0.02593 0.00503 -0.04329 0.01042 -0.05394 C 0.01128 -0.05811 0.01233 -0.06158 0.01406 -0.06528 C 0.01441 -0.0669 0.01458 -0.06875 0.0151 -0.07037 C 0.01615 -0.07315 0.01892 -0.07801 0.01892 -0.07801 C 0.02083 -0.08588 0.02361 -0.0926 0.02552 -0.10047 C 0.0276 -0.10857 0.0283 -0.1169 0.03385 -0.12199 C 0.03611 -0.12986 0.03802 -0.13843 0.0434 -0.14329 C 0.04462 -0.14885 0.04653 -0.15394 0.05 -0.15718 C 0.05243 -0.16783 0.05851 -0.18172 0.0651 -0.18866 C 0.06788 -0.20024 0.07344 -0.20973 0.07917 -0.21875 C 0.08212 -0.22361 0.08108 -0.2294 0.08576 -0.23125 C 0.08785 -0.23565 0.08819 -0.23843 0.09149 -0.24144 C 0.09601 -0.25047 0.09375 -0.24699 0.09809 -0.25278 C 0.10035 -0.26227 0.09687 -0.25116 0.10191 -0.25787 C 0.1026 -0.2588 0.10226 -0.26065 0.10278 -0.26158 C 0.10347 -0.26274 0.10469 -0.2632 0.10556 -0.26412 C 0.10747 -0.26783 0.11319 -0.27292 0.11319 -0.27292 C 0.11354 -0.27408 0.11337 -0.2757 0.11406 -0.27662 C 0.11476 -0.27778 0.11701 -0.27917 0.11701 -0.27917 " pathEditMode="relative" ptsTypes="ffffffffffffffffffff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07 -0.00741 0.00052 -0.01551 -0.00104 -0.02153 C 0.00035 -0.03727 -0.00191 -0.05255 -2.5E-6 -0.06806 C -0.0007 -0.08079 0.00069 -0.09468 -0.00104 -0.10695 C -0.00018 -0.11736 -0.00087 -0.12431 -2.5E-6 -0.13472 C -0.00087 -0.14908 -2.5E-6 -0.15949 -0.00104 -0.17361 C 0.00052 -0.19005 -0.00087 -0.20926 -0.00469 -0.22523 C -0.00538 -0.23565 -0.0059 -0.2463 -0.0066 -0.25672 C -0.00729 -0.26922 -0.00573 -0.26597 -0.00851 -0.2706 " pathEditMode="relative" ptsTypes="ffffffff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-0.00469 -0.00116 -0.00885 -0.00302 -0.01337 -0.00487 C -0.01614 -0.00741 -0.01857 -0.00857 -0.0217 -0.00996 C -0.0283 -0.01575 -0.02517 -0.01413 -0.03021 -0.01621 C -0.03524 -0.02061 -0.04149 -0.02524 -0.04722 -0.02755 C -0.05486 -0.03473 -0.06458 -0.03565 -0.07274 -0.04144 C -0.08107 -0.04723 -0.09028 -0.04977 -0.09913 -0.05394 C -0.10555 -0.05695 -0.11163 -0.06158 -0.11805 -0.06413 C -0.12344 -0.06621 -0.12847 -0.06737 -0.13403 -0.06899 C -0.14444 -0.072 -0.15469 -0.07524 -0.1651 -0.07778 C -0.16979 -0.07894 -0.17934 -0.08033 -0.17934 -0.08033 C -0.1901 -0.08612 -0.2026 -0.08681 -0.21423 -0.08913 C -0.22257 -0.09329 -0.2335 -0.09792 -0.24253 -0.09792 " pathEditMode="relative" ptsTypes="ffffffffffff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357167"/>
            <a:ext cx="650085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традиционным кубанским блюдом – борщом.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Побуждать детей к проявлению интереса в приготовлении кубанского борща.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национальным традициям, к кубанской кухне.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словарный запас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память, зрительное восприятие, мелкую моторику пальцев рук.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2153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На слайде 5 изображена корзина с овощами. Детям  предлагается выбрать овощи для приготовления борща. По  нажатию левой кнопки мыши (в дальнейшем ЛКМ) на белом поле слайда, появляется изображение буквы К. Педагог чётко произносит звук, а дети должны назвать овощи, название которых начинается с этого звука, и которые необходимы для приготовления борща. После того, как дети их назовут (капуста, картошка), наводим курсор на названный овощ и нажимаем левую кнопку мыши, капуста перемещается к выделенной букве, наводим курсор на другой овощ и нажимаем снова ЛКМ - перемещается картофель. Аналогичные действия повторяются с буквами М (морковь), П (помидор), Л (лук), С (свекла), У (укроп). После того, как овощи отобраны, делаем переход к следующему слайду наведением курсора на управляющую кнопку «далее» и нажатием ЛКМ. На слайде 6 изображена кухня, куда необходимо отправиться, чтобы приготовить вкусный кубанский борщ. Наводим курсор на кастрюлю, нажимаем ЛКМ и «наливаем воду». Затем наводим курсор на управляющую кнопку «далее» и нажимаем ЛКМ, появляется следующий слайд 7 . Необходимо поставить кастрюлю с водой на плиту. Наводим курсор на кастрюлю и нажимаем ЛКМ. Объясняем ребёнку, чтобы получить хороший наваристый бульон надо положить кусок мяса и сварить его. Наводим курсор на изображённый кусок мяса и нажатием ЛКМ «опускаем» его в кастрюлю. Затем наводим курсор на солонку с солью и  нажатием ЛКМ «солим» бульон. Бульон готов и переходим к следующему слайду 8.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Дети видят овощи, которые они отобрали для приготовления борща, сковороду и кастрюлю. Для начала поинтересуйтесь у них, какие необходимы действия, чтобы сварить борщ. Выслушав предложения, переходим к действиям на слайде 8. После нажатия ЛКМ ставим сковороду на плиту. Дальнейшие нажатия ЛКМ показывают детям,  какие действия необходимы для приготовления блюда. Взрослый при этом обязательно комментирует особенности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приготовления борща.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Важно обратить внимание на то, чтобы дети не только проговаривали названия овощей и следили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глазами за движением их по экрану, но и повторяли за взрослым основные действия с представленными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продуктами (нарезать кусочками, брусочками, кубиками, соломкой, нашинковать, поджарить,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протушить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сварить). Обратите внимание детей на то, что в кубанский борщ добавляется «старое»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солёное сало. После этого нажатием ЛКМ «отправляем» сало в кастрюлю. Нажимаем ЛКМ, переходим к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следующему слайду 9, на котором ребёнок видит результат своего труда –  прекрасный кубанский борщ!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Нажимаем ЛКМ, переходим к следующему слайду 10.Попросите детей вспомнить, какое блюдо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готовили, какие продукты использовали.  </a:t>
            </a:r>
          </a:p>
          <a:p>
            <a:r>
              <a:rPr lang="ru-RU" sz="1400" b="1" dirty="0" smtClean="0"/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Желаю удачи в игре!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9"/>
            <a:ext cx="77153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Главное первое блюдо кубанской кухни, конечно, борщ. Невозможно представить кубанский стол без борща. Рецепт борща принесли с собой запорожские казаки, когда переселялись на новые южные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земли. Это произошло в конце XVIII века. Борщ на Кубани одновременно и праздничное, и повседневное блюдо. Пожалуй, основная особенность кубанского борща – его неповторимость. В каждом городе,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поселке, хуторе, в каждой семье – его готовят по-своему. Борщ на Кубани у каждой хозяйки разный. При этом, несмотря на множество вариаций, он не перестает быть кубанским борщом – вкусным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наваристым.  Цветовая гамма кубанского борща различна. Он может быть красно-оранжевым, может быть золотисто-желтым и даже с зеленоватым оттенком. Цвет его не столь важен, главное – вкус. При приготовлении борща можно услышать от хозяйки, что она не варит, а «складывает» борщ.  Дело в том, что вкус этого первого блюда зависит не только от того, из каких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продуктов оно готовится. Очень важна последовательность закладки (отсюда и это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                   уже почти забытое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«складываю») и время варки. О борще можно говорить долго,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                  а уж о кубанском борще с 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многообразием рецептов – и подавно.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357190" cy="2857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ot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572140"/>
            <a:ext cx="1285884" cy="1033300"/>
          </a:xfrm>
          <a:prstGeom prst="rect">
            <a:avLst/>
          </a:prstGeom>
        </p:spPr>
      </p:pic>
      <p:pic>
        <p:nvPicPr>
          <p:cNvPr id="3" name="Picture 6" descr="http://readik.ru/bukvy/k1.jpg"/>
          <p:cNvPicPr>
            <a:picLocks noChangeAspect="1" noChangeArrowheads="1"/>
          </p:cNvPicPr>
          <p:nvPr/>
        </p:nvPicPr>
        <p:blipFill>
          <a:blip r:embed="rId3" cstate="print"/>
          <a:srcRect l="26667" t="10000" r="23333" b="13333"/>
          <a:stretch>
            <a:fillRect/>
          </a:stretch>
        </p:blipFill>
        <p:spPr bwMode="auto">
          <a:xfrm>
            <a:off x="285720" y="285728"/>
            <a:ext cx="1071570" cy="1643074"/>
          </a:xfrm>
          <a:prstGeom prst="rect">
            <a:avLst/>
          </a:prstGeom>
          <a:noFill/>
        </p:spPr>
      </p:pic>
      <p:pic>
        <p:nvPicPr>
          <p:cNvPr id="4" name="Picture 8" descr="http://readik.ru/bukvy/m1.jpg"/>
          <p:cNvPicPr>
            <a:picLocks noChangeAspect="1" noChangeArrowheads="1"/>
          </p:cNvPicPr>
          <p:nvPr/>
        </p:nvPicPr>
        <p:blipFill>
          <a:blip r:embed="rId4" cstate="print"/>
          <a:srcRect l="18642" t="7457" r="17977" b="10520"/>
          <a:stretch>
            <a:fillRect/>
          </a:stretch>
        </p:blipFill>
        <p:spPr bwMode="auto">
          <a:xfrm>
            <a:off x="6357950" y="428604"/>
            <a:ext cx="1214446" cy="1571636"/>
          </a:xfrm>
          <a:prstGeom prst="rect">
            <a:avLst/>
          </a:prstGeom>
          <a:noFill/>
        </p:spPr>
      </p:pic>
      <p:pic>
        <p:nvPicPr>
          <p:cNvPr id="5" name="Picture 10" descr="http://readik.ru/bukvy/l1.jpg"/>
          <p:cNvPicPr>
            <a:picLocks noChangeAspect="1" noChangeArrowheads="1"/>
          </p:cNvPicPr>
          <p:nvPr/>
        </p:nvPicPr>
        <p:blipFill>
          <a:blip r:embed="rId5" cstate="print"/>
          <a:srcRect l="24138" t="13793" r="20690" b="17241"/>
          <a:stretch>
            <a:fillRect/>
          </a:stretch>
        </p:blipFill>
        <p:spPr bwMode="auto">
          <a:xfrm>
            <a:off x="3929058" y="428604"/>
            <a:ext cx="1143008" cy="1428760"/>
          </a:xfrm>
          <a:prstGeom prst="rect">
            <a:avLst/>
          </a:prstGeom>
          <a:noFill/>
        </p:spPr>
      </p:pic>
      <p:pic>
        <p:nvPicPr>
          <p:cNvPr id="6" name="Picture 12" descr="http://readik.ru/bukvy/p1.jpg"/>
          <p:cNvPicPr>
            <a:picLocks noChangeAspect="1" noChangeArrowheads="1"/>
          </p:cNvPicPr>
          <p:nvPr/>
        </p:nvPicPr>
        <p:blipFill>
          <a:blip r:embed="rId6" cstate="print"/>
          <a:srcRect l="20000" t="13334" r="19999" b="16665"/>
          <a:stretch>
            <a:fillRect/>
          </a:stretch>
        </p:blipFill>
        <p:spPr bwMode="auto">
          <a:xfrm>
            <a:off x="285720" y="2071678"/>
            <a:ext cx="1285884" cy="1500198"/>
          </a:xfrm>
          <a:prstGeom prst="rect">
            <a:avLst/>
          </a:prstGeom>
          <a:noFill/>
        </p:spPr>
      </p:pic>
      <p:pic>
        <p:nvPicPr>
          <p:cNvPr id="7" name="Picture 14" descr="http://readik.ru/bukvy/u1.jpg"/>
          <p:cNvPicPr>
            <a:picLocks noChangeAspect="1" noChangeArrowheads="1"/>
          </p:cNvPicPr>
          <p:nvPr/>
        </p:nvPicPr>
        <p:blipFill>
          <a:blip r:embed="rId7" cstate="print"/>
          <a:srcRect l="31035" t="9310" r="25516" b="9999"/>
          <a:stretch>
            <a:fillRect/>
          </a:stretch>
        </p:blipFill>
        <p:spPr bwMode="auto">
          <a:xfrm>
            <a:off x="1785918" y="3357562"/>
            <a:ext cx="1000132" cy="1857388"/>
          </a:xfrm>
          <a:prstGeom prst="rect">
            <a:avLst/>
          </a:prstGeom>
          <a:noFill/>
        </p:spPr>
      </p:pic>
      <p:pic>
        <p:nvPicPr>
          <p:cNvPr id="8" name="Picture 16" descr="http://readik.ru/bukvy/s1.jpg"/>
          <p:cNvPicPr>
            <a:picLocks noChangeAspect="1" noChangeArrowheads="1"/>
          </p:cNvPicPr>
          <p:nvPr/>
        </p:nvPicPr>
        <p:blipFill>
          <a:blip r:embed="rId8" cstate="print"/>
          <a:srcRect l="26826" t="13413" r="29582" b="19522"/>
          <a:stretch>
            <a:fillRect/>
          </a:stretch>
        </p:blipFill>
        <p:spPr bwMode="auto">
          <a:xfrm>
            <a:off x="2643174" y="5072074"/>
            <a:ext cx="928694" cy="1428760"/>
          </a:xfrm>
          <a:prstGeom prst="rect">
            <a:avLst/>
          </a:prstGeom>
          <a:noFill/>
        </p:spPr>
      </p:pic>
      <p:pic>
        <p:nvPicPr>
          <p:cNvPr id="10" name="Рисунок 9" descr="0_7b97b_5e7b66d5_M.png"/>
          <p:cNvPicPr>
            <a:picLocks noChangeAspect="1"/>
          </p:cNvPicPr>
          <p:nvPr/>
        </p:nvPicPr>
        <p:blipFill>
          <a:blip r:embed="rId9" cstate="print"/>
          <a:srcRect l="8449" r="4946" b="3003"/>
          <a:stretch>
            <a:fillRect/>
          </a:stretch>
        </p:blipFill>
        <p:spPr>
          <a:xfrm>
            <a:off x="4857752" y="3000372"/>
            <a:ext cx="2928958" cy="3429024"/>
          </a:xfrm>
          <a:prstGeom prst="rect">
            <a:avLst/>
          </a:prstGeom>
        </p:spPr>
      </p:pic>
      <p:pic>
        <p:nvPicPr>
          <p:cNvPr id="11" name="Рисунок 10" descr="11713202.png"/>
          <p:cNvPicPr>
            <a:picLocks noChangeAspect="1"/>
          </p:cNvPicPr>
          <p:nvPr/>
        </p:nvPicPr>
        <p:blipFill>
          <a:blip r:embed="rId10" cstate="print"/>
          <a:srcRect l="1557" t="2278" r="3490" b="6603"/>
          <a:stretch>
            <a:fillRect/>
          </a:stretch>
        </p:blipFill>
        <p:spPr>
          <a:xfrm>
            <a:off x="4214810" y="3000372"/>
            <a:ext cx="4357718" cy="2857520"/>
          </a:xfrm>
          <a:prstGeom prst="rect">
            <a:avLst/>
          </a:prstGeom>
        </p:spPr>
      </p:pic>
      <p:pic>
        <p:nvPicPr>
          <p:cNvPr id="12" name="Рисунок 11" descr="0_9d929_80483c39_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3643314"/>
            <a:ext cx="942981" cy="917835"/>
          </a:xfrm>
          <a:prstGeom prst="rect">
            <a:avLst/>
          </a:prstGeom>
        </p:spPr>
      </p:pic>
      <p:pic>
        <p:nvPicPr>
          <p:cNvPr id="14" name="Рисунок 13" descr="0_6f383_76b36aa2_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6314" y="3500438"/>
            <a:ext cx="1143008" cy="1055378"/>
          </a:xfrm>
          <a:prstGeom prst="rect">
            <a:avLst/>
          </a:prstGeom>
        </p:spPr>
      </p:pic>
      <p:pic>
        <p:nvPicPr>
          <p:cNvPr id="15" name="Рисунок 14" descr="carrot_PNG498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0562" y="4286256"/>
            <a:ext cx="1428760" cy="1428760"/>
          </a:xfrm>
          <a:prstGeom prst="rect">
            <a:avLst/>
          </a:prstGeom>
        </p:spPr>
      </p:pic>
      <p:pic>
        <p:nvPicPr>
          <p:cNvPr id="13" name="Рисунок 12" descr="77_catalog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7966506">
            <a:off x="5539709" y="3819385"/>
            <a:ext cx="873698" cy="1757673"/>
          </a:xfrm>
          <a:prstGeom prst="rect">
            <a:avLst/>
          </a:prstGeom>
        </p:spPr>
      </p:pic>
      <p:pic>
        <p:nvPicPr>
          <p:cNvPr id="18" name="Рисунок 17" descr="1417435364_ukropa-pucho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15140" y="3714752"/>
            <a:ext cx="1571636" cy="1571636"/>
          </a:xfrm>
          <a:prstGeom prst="rect">
            <a:avLst/>
          </a:prstGeom>
        </p:spPr>
      </p:pic>
      <p:pic>
        <p:nvPicPr>
          <p:cNvPr id="16" name="Рисунок 15" descr="121843236_0_6c1a3_575f0c42_ori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29322" y="4643446"/>
            <a:ext cx="881578" cy="937935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285752" cy="25659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214311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Выберите необходимые овощи для приготовления борща</a:t>
            </a: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33854 -0.45139 " pathEditMode="relative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5.18519E-6 L -0.5592 -0.72453 " pathEditMode="relative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-0.10324 L 0.31563 -0.53357 " pathEditMode="relative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08664 -0.53541 " pathEditMode="relative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2963E-6 L -0.48039 -0.19954 " pathEditMode="relative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7 L -0.18108 0.18889 " pathEditMode="relative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6 0.00116 L -0.4467 0.00116 " pathEditMode="relative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623325.vk.me/v623325739/26dda/571IrLbJK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7158047" cy="6286544"/>
          </a:xfrm>
          <a:prstGeom prst="rect">
            <a:avLst/>
          </a:prstGeom>
          <a:noFill/>
        </p:spPr>
      </p:pic>
      <p:pic>
        <p:nvPicPr>
          <p:cNvPr id="24" name="Рисунок 23" descr="1417435364_ukropa-puch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357562"/>
            <a:ext cx="428628" cy="428628"/>
          </a:xfrm>
          <a:prstGeom prst="rect">
            <a:avLst/>
          </a:prstGeom>
        </p:spPr>
      </p:pic>
      <p:pic>
        <p:nvPicPr>
          <p:cNvPr id="23" name="Рисунок 22" descr="0_9d929_80483c39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96627"/>
            <a:ext cx="285752" cy="278132"/>
          </a:xfrm>
          <a:prstGeom prst="rect">
            <a:avLst/>
          </a:prstGeom>
        </p:spPr>
      </p:pic>
      <p:pic>
        <p:nvPicPr>
          <p:cNvPr id="22" name="Рисунок 21" descr="mork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6044">
            <a:off x="3500430" y="3429000"/>
            <a:ext cx="544206" cy="327886"/>
          </a:xfrm>
          <a:prstGeom prst="rect">
            <a:avLst/>
          </a:prstGeom>
        </p:spPr>
      </p:pic>
      <p:pic>
        <p:nvPicPr>
          <p:cNvPr id="13" name="Picture 4" descr="http://s50.radikal.ru/i127/1109/ba/84869e7901b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000496" y="3214686"/>
            <a:ext cx="395960" cy="271710"/>
          </a:xfrm>
          <a:prstGeom prst="rect">
            <a:avLst/>
          </a:prstGeom>
          <a:noFill/>
        </p:spPr>
      </p:pic>
      <p:pic>
        <p:nvPicPr>
          <p:cNvPr id="7" name="Рисунок 6" descr="padella.png"/>
          <p:cNvPicPr>
            <a:picLocks noChangeAspect="1"/>
          </p:cNvPicPr>
          <p:nvPr/>
        </p:nvPicPr>
        <p:blipFill>
          <a:blip r:embed="rId7" cstate="print"/>
          <a:srcRect r="11175"/>
          <a:stretch>
            <a:fillRect/>
          </a:stretch>
        </p:blipFill>
        <p:spPr>
          <a:xfrm rot="716226" flipH="1">
            <a:off x="471957" y="5833449"/>
            <a:ext cx="1202148" cy="54495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5720" y="1928802"/>
            <a:ext cx="1857388" cy="2357454"/>
          </a:xfrm>
          <a:scene3d>
            <a:camera prst="obliqueBottomRight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отправляемся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кухню и начинаем готовить борщ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93497">
            <a:off x="500035" y="500042"/>
            <a:ext cx="2286015" cy="18573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00100" y="3929066"/>
            <a:ext cx="357190" cy="2857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-fotki.yandex.ru/get/9318/16969765.180/0_7c2e4_96f0804c_L.png"/>
          <p:cNvPicPr>
            <a:picLocks noChangeAspect="1" noChangeArrowheads="1"/>
          </p:cNvPicPr>
          <p:nvPr/>
        </p:nvPicPr>
        <p:blipFill>
          <a:blip r:embed="rId8" cstate="print"/>
          <a:srcRect t="14822"/>
          <a:stretch>
            <a:fillRect/>
          </a:stretch>
        </p:blipFill>
        <p:spPr bwMode="auto">
          <a:xfrm rot="20064032">
            <a:off x="1299349" y="5035402"/>
            <a:ext cx="770959" cy="1229644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9/107/565/107565260_3869356_pervyeblyuda.png"/>
          <p:cNvPicPr>
            <a:picLocks noChangeAspect="1" noChangeArrowheads="1"/>
          </p:cNvPicPr>
          <p:nvPr/>
        </p:nvPicPr>
        <p:blipFill>
          <a:blip r:embed="rId9" cstate="print"/>
          <a:srcRect l="16202" t="34147" r="16289" b="14634"/>
          <a:stretch>
            <a:fillRect/>
          </a:stretch>
        </p:blipFill>
        <p:spPr bwMode="auto">
          <a:xfrm>
            <a:off x="6357950" y="2857496"/>
            <a:ext cx="679511" cy="45663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flipV="1">
            <a:off x="6500826" y="2928934"/>
            <a:ext cx="357190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padella.png"/>
          <p:cNvPicPr>
            <a:picLocks noChangeAspect="1"/>
          </p:cNvPicPr>
          <p:nvPr/>
        </p:nvPicPr>
        <p:blipFill>
          <a:blip r:embed="rId10" cstate="print"/>
          <a:srcRect r="11175"/>
          <a:stretch>
            <a:fillRect/>
          </a:stretch>
        </p:blipFill>
        <p:spPr>
          <a:xfrm rot="21393307" flipH="1">
            <a:off x="4508125" y="2946558"/>
            <a:ext cx="594734" cy="269605"/>
          </a:xfrm>
          <a:prstGeom prst="rect">
            <a:avLst/>
          </a:prstGeom>
        </p:spPr>
      </p:pic>
      <p:pic>
        <p:nvPicPr>
          <p:cNvPr id="12" name="Picture 2" descr="http://kulsans.ru/upload/iblock/c78/c78092ae013149c091899b6369ce4bce.png"/>
          <p:cNvPicPr>
            <a:picLocks noChangeAspect="1" noChangeArrowheads="1"/>
          </p:cNvPicPr>
          <p:nvPr/>
        </p:nvPicPr>
        <p:blipFill>
          <a:blip r:embed="rId11" cstate="print"/>
          <a:srcRect l="7500" t="85000" r="7499" b="5000"/>
          <a:stretch>
            <a:fillRect/>
          </a:stretch>
        </p:blipFill>
        <p:spPr bwMode="auto">
          <a:xfrm>
            <a:off x="3931436" y="3406929"/>
            <a:ext cx="570677" cy="103759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135/16969765.d5/0_6efff_af4edb09_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1428736"/>
            <a:ext cx="352408" cy="362063"/>
          </a:xfrm>
          <a:prstGeom prst="rect">
            <a:avLst/>
          </a:prstGeom>
          <a:noFill/>
        </p:spPr>
      </p:pic>
      <p:pic>
        <p:nvPicPr>
          <p:cNvPr id="15" name="Picture 6" descr="http://img-fotki.yandex.ru/get/4135/16969765.d5/0_6efff_af4edb09_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1500174"/>
            <a:ext cx="352408" cy="362063"/>
          </a:xfrm>
          <a:prstGeom prst="rect">
            <a:avLst/>
          </a:prstGeom>
          <a:noFill/>
        </p:spPr>
      </p:pic>
      <p:pic>
        <p:nvPicPr>
          <p:cNvPr id="17" name="Picture 4" descr="http://lenagold.narod.ru/fon/clipart/ch/chaj/chajn1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357422" y="2143116"/>
            <a:ext cx="752677" cy="514155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 flipV="1">
            <a:off x="6500826" y="2928934"/>
            <a:ext cx="357190" cy="714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1fa2a4ea779b288af6605220e47438e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488" y="3071810"/>
            <a:ext cx="357190" cy="357190"/>
          </a:xfrm>
          <a:prstGeom prst="rect">
            <a:avLst/>
          </a:prstGeom>
        </p:spPr>
      </p:pic>
      <p:pic>
        <p:nvPicPr>
          <p:cNvPr id="20" name="Picture 2" descr="http://kulsans.ru/upload/iblock/c78/c78092ae013149c091899b6369ce4bce.png"/>
          <p:cNvPicPr>
            <a:picLocks noChangeAspect="1" noChangeArrowheads="1"/>
          </p:cNvPicPr>
          <p:nvPr/>
        </p:nvPicPr>
        <p:blipFill>
          <a:blip r:embed="rId15" cstate="print"/>
          <a:srcRect l="7500" t="85000" r="7499" b="5000"/>
          <a:stretch>
            <a:fillRect/>
          </a:stretch>
        </p:blipFill>
        <p:spPr bwMode="auto">
          <a:xfrm>
            <a:off x="3107520" y="3643314"/>
            <a:ext cx="963588" cy="175197"/>
          </a:xfrm>
          <a:prstGeom prst="rect">
            <a:avLst/>
          </a:prstGeom>
          <a:noFill/>
        </p:spPr>
      </p:pic>
      <p:pic>
        <p:nvPicPr>
          <p:cNvPr id="21" name="Рисунок 20" descr="0_6f383_76b36aa2_M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29322" y="2714620"/>
            <a:ext cx="285752" cy="26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017.radikal.ru/1109/fd/bebe3599276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042">
            <a:off x="6616106" y="1651918"/>
            <a:ext cx="1428760" cy="836777"/>
          </a:xfrm>
          <a:prstGeom prst="rect">
            <a:avLst/>
          </a:prstGeom>
          <a:noFill/>
        </p:spPr>
      </p:pic>
      <p:pic>
        <p:nvPicPr>
          <p:cNvPr id="6" name="Picture 2" descr="http://media.ox.ee/pictures/scaled/d3/37/a/255804_800x600_b.jpg"/>
          <p:cNvPicPr>
            <a:picLocks noChangeAspect="1" noChangeArrowheads="1"/>
          </p:cNvPicPr>
          <p:nvPr/>
        </p:nvPicPr>
        <p:blipFill>
          <a:blip r:embed="rId3" cstate="print"/>
          <a:srcRect l="7500" t="17500" r="7187" b="17499"/>
          <a:stretch>
            <a:fillRect/>
          </a:stretch>
        </p:blipFill>
        <p:spPr bwMode="auto">
          <a:xfrm rot="473933">
            <a:off x="2594334" y="4894678"/>
            <a:ext cx="2724087" cy="1556621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9/107/565/107565260_3869356_pervyeblyuda.png"/>
          <p:cNvPicPr>
            <a:picLocks noChangeAspect="1" noChangeArrowheads="1"/>
          </p:cNvPicPr>
          <p:nvPr/>
        </p:nvPicPr>
        <p:blipFill>
          <a:blip r:embed="rId4" cstate="print"/>
          <a:srcRect l="16202" t="34147" r="16289" b="14634"/>
          <a:stretch>
            <a:fillRect/>
          </a:stretch>
        </p:blipFill>
        <p:spPr bwMode="auto">
          <a:xfrm>
            <a:off x="5500694" y="4071942"/>
            <a:ext cx="2232438" cy="150019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357190" cy="2857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00760" y="4286256"/>
            <a:ext cx="1214446" cy="2857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28605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Поставьте кастрюлю с водой на электрическую плиту,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  в неё кусочек мяса и посолите. </a:t>
            </a: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071809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Бульон готов!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Переходим к закладке овощей.</a:t>
            </a: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kulsans.ru/upload/iblock/c78/c78092ae013149c091899b6369ce4bce.png"/>
          <p:cNvPicPr>
            <a:picLocks noChangeAspect="1" noChangeArrowheads="1"/>
          </p:cNvPicPr>
          <p:nvPr/>
        </p:nvPicPr>
        <p:blipFill>
          <a:blip r:embed="rId5" cstate="print"/>
          <a:srcRect l="7500" t="85000" r="7499" b="5000"/>
          <a:stretch>
            <a:fillRect/>
          </a:stretch>
        </p:blipFill>
        <p:spPr bwMode="auto">
          <a:xfrm>
            <a:off x="6357950" y="2214554"/>
            <a:ext cx="1785950" cy="285752"/>
          </a:xfrm>
          <a:prstGeom prst="rect">
            <a:avLst/>
          </a:prstGeom>
          <a:noFill/>
        </p:spPr>
      </p:pic>
      <p:pic>
        <p:nvPicPr>
          <p:cNvPr id="15" name="Рисунок 14" descr="1fa2a4ea779b288af6605220e47438e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928802"/>
            <a:ext cx="634167" cy="634167"/>
          </a:xfrm>
          <a:prstGeom prst="rect">
            <a:avLst/>
          </a:prstGeom>
        </p:spPr>
      </p:pic>
      <p:pic>
        <p:nvPicPr>
          <p:cNvPr id="16" name="Рисунок 15" descr="1fa2a4ea779b288af6605220e47438e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55485">
            <a:off x="1568493" y="1925691"/>
            <a:ext cx="634167" cy="63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9132 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9132 2.59259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764 -0.00046 -0.0151 -0.00023 -0.02274 -0.00115 C -0.03038 -0.00208 -0.03767 -0.00856 -0.04531 -0.00995 C -0.04879 -0.01065 -0.05226 -0.01088 -0.05573 -0.01134 C -0.05764 -0.01157 -0.05938 -0.01203 -0.06129 -0.0125 C -0.10208 -0.03171 -0.14809 -0.00347 -0.19063 -0.01389 C -0.20313 -0.00926 -0.21667 -0.00926 -0.22934 -0.00509 C -0.23785 -0.00231 -0.24601 0.00232 -0.25469 0.0051 C -0.25833 0.0081 -0.26215 0.00973 -0.26615 0.01135 C -0.2691 0.01389 -0.2717 0.01435 -0.27465 0.01644 C -0.28004 0.02014 -0.28559 0.02385 -0.29149 0.02639 C -0.29427 0.02894 -0.2967 0.0301 -0.3 0.03148 C -0.30278 0.03403 -0.30573 0.03449 -0.30851 0.03658 C -0.31233 0.03959 -0.31615 0.04329 -0.31979 0.04653 C -0.32743 0.05324 -0.31823 0.04491 -0.32552 0.05162 C -0.32639 0.05255 -0.3283 0.05417 -0.3283 0.05417 C -0.33281 0.06273 -0.33021 0.05996 -0.3349 0.06412 C -0.33681 0.06783 -0.33872 0.07176 -0.34063 0.07547 C -0.34132 0.07685 -0.34254 0.0794 -0.34254 0.0794 C -0.34427 0.08704 -0.34722 0.09491 -0.35 0.10185 C -0.35382 0.11158 -0.35504 0.12292 -0.35955 0.13218 C -0.36372 0.14977 -0.36146 0.16922 -0.36615 0.18611 C -0.3651 0.1963 -0.36597 0.20209 -0.3651 0.21273 C -0.36667 0.22199 -0.3651 0.23079 -0.36615 0.24028 C -0.36493 0.24954 -0.36615 0.25741 -0.3651 0.26667 C -0.3658 0.27547 -0.36476 0.28148 -0.36615 0.28935 C -0.36701 0.30371 -0.36806 0.31783 -0.36892 0.33218 C -0.36858 0.3544 -0.36806 0.37662 -0.36806 0.39885 " pathEditMode="relative" ptsTypes="fffffffffffffffffffffffffffA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2963E-6 C 0.0158 -0.00277 0.00955 -0.00138 0.01893 -0.0037 C 0.02431 -0.00347 0.05278 -0.00578 0.06702 -0.00115 C 0.07223 0.00047 0.07604 0.00394 0.08108 0.00626 C 0.08386 0.00741 0.08959 0.00996 0.08959 0.00996 C 0.09115 0.01598 0.09462 0.01575 0.09914 0.0176 C 0.10139 0.02177 0.10295 0.02339 0.1066 0.02524 C 0.11007 0.02987 0.10973 0.03218 0.11424 0.03519 C 0.11684 0.04052 0.12084 0.04376 0.12361 0.04908 C 0.125 0.05533 0.12778 0.05973 0.13108 0.06413 C 0.13282 0.07038 0.13351 0.07408 0.13768 0.07802 C 0.13941 0.08427 0.14045 0.08704 0.14341 0.09306 C 0.1441 0.09422 0.14532 0.09677 0.14532 0.09677 C 0.1474 0.10626 0.15157 0.11644 0.15573 0.12454 C 0.15747 0.13172 0.15816 0.13797 0.16233 0.14329 C 0.16389 0.15232 0.16511 0.16204 0.16893 0.16991 C 0.17257 0.19052 0.17795 0.21066 0.18108 0.23149 C 0.18212 0.2389 0.18316 0.24561 0.1849 0.25278 C 0.18542 0.25487 0.18559 0.25695 0.18594 0.25903 C 0.18629 0.26112 0.18681 0.26552 0.18681 0.26552 " pathEditMode="relative" ptsTypes="fffffffffffffffffff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0.26574 C 0.18837 0.2588 0.18975 0.25231 0.19149 0.2456 C 0.19045 0.24097 0.19166 0.23889 0.19062 0.23426 C 0.19027 0.23079 0.18975 0.22755 0.18958 0.22407 C 0.18906 0.21528 0.18923 0.20648 0.18871 0.19768 C 0.18802 0.18704 0.18593 0.17662 0.18489 0.1662 C 0.18402 0.15856 0.1842 0.15255 0.18107 0.14606 C 0.17899 0.13403 0.17552 0.12268 0.17257 0.11088 C 0.171 0.1044 0.17066 0.09954 0.16701 0.09468 C 0.1658 0.09028 0.1651 0.08704 0.16319 0.08333 C 0.16198 0.07755 0.15816 0.07338 0.15573 0.06829 C 0.15451 0.06574 0.15 0.06319 0.15 0.06319 C 0.14965 0.0618 0.14965 0.06018 0.14896 0.05926 C 0.14739 0.05718 0.1434 0.0544 0.1434 0.0544 C 0.14201 0.04907 0.13819 0.04282 0.13489 0.03935 C 0.13316 0.0375 0.13107 0.03588 0.12916 0.03426 C 0.1283 0.03333 0.12639 0.03171 0.12639 0.03171 C 0.12448 0.02801 0.11892 0.02292 0.11892 0.02292 C 0.11666 0.01852 0.1151 0.01829 0.11128 0.01667 C 0.10486 0.01088 0.10781 0.0125 0.10277 0.01042 C 0.08819 -0.00301 0.06927 -0.00764 0.05191 -0.00972 C 0.03611 -0.01574 0.02847 -0.01366 0.0085 -0.01366 " pathEditMode="relative" ptsTypes="fffffffffffffffffffff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media.ox.ee/pictures/scaled/d3/37/a/255804_800x600_b.jpg"/>
          <p:cNvPicPr>
            <a:picLocks noChangeAspect="1" noChangeArrowheads="1"/>
          </p:cNvPicPr>
          <p:nvPr/>
        </p:nvPicPr>
        <p:blipFill>
          <a:blip r:embed="rId2" cstate="print"/>
          <a:srcRect l="7500" t="17500" r="7187" b="17499"/>
          <a:stretch>
            <a:fillRect/>
          </a:stretch>
        </p:blipFill>
        <p:spPr bwMode="auto">
          <a:xfrm rot="473933">
            <a:off x="2510834" y="5274879"/>
            <a:ext cx="2374646" cy="1356941"/>
          </a:xfrm>
          <a:prstGeom prst="rect">
            <a:avLst/>
          </a:prstGeom>
          <a:noFill/>
        </p:spPr>
      </p:pic>
      <p:pic>
        <p:nvPicPr>
          <p:cNvPr id="11" name="Рисунок 10" descr="pade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85918" y="4714884"/>
            <a:ext cx="2857520" cy="1150616"/>
          </a:xfrm>
          <a:prstGeom prst="rect">
            <a:avLst/>
          </a:prstGeom>
        </p:spPr>
      </p:pic>
      <p:pic>
        <p:nvPicPr>
          <p:cNvPr id="10" name="Рисунок 9" descr="77_catalo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49732">
            <a:off x="894976" y="2385647"/>
            <a:ext cx="987430" cy="1986478"/>
          </a:xfrm>
          <a:prstGeom prst="rect">
            <a:avLst/>
          </a:prstGeom>
        </p:spPr>
      </p:pic>
      <p:pic>
        <p:nvPicPr>
          <p:cNvPr id="18" name="Picture 2" descr="http://media.ox.ee/pictures/scaled/d3/37/a/255804_800x600_b.jpg"/>
          <p:cNvPicPr>
            <a:picLocks noChangeAspect="1" noChangeArrowheads="1"/>
          </p:cNvPicPr>
          <p:nvPr/>
        </p:nvPicPr>
        <p:blipFill>
          <a:blip r:embed="rId2" cstate="print"/>
          <a:srcRect l="7500" t="17500" r="7187" b="17499"/>
          <a:stretch>
            <a:fillRect/>
          </a:stretch>
        </p:blipFill>
        <p:spPr bwMode="auto">
          <a:xfrm rot="473933">
            <a:off x="5254179" y="4640737"/>
            <a:ext cx="3206054" cy="1832031"/>
          </a:xfrm>
          <a:prstGeom prst="rect">
            <a:avLst/>
          </a:prstGeom>
          <a:noFill/>
        </p:spPr>
      </p:pic>
      <p:pic>
        <p:nvPicPr>
          <p:cNvPr id="16" name="Picture 4" descr="http://img0.liveinternet.ru/images/attach/c/9/107/565/107565260_3869356_pervyeblyuda.png"/>
          <p:cNvPicPr>
            <a:picLocks noChangeAspect="1" noChangeArrowheads="1"/>
          </p:cNvPicPr>
          <p:nvPr/>
        </p:nvPicPr>
        <p:blipFill>
          <a:blip r:embed="rId5" cstate="print"/>
          <a:srcRect l="16202" t="34147" r="16289" b="14634"/>
          <a:stretch>
            <a:fillRect/>
          </a:stretch>
        </p:blipFill>
        <p:spPr bwMode="auto">
          <a:xfrm>
            <a:off x="5643570" y="4000504"/>
            <a:ext cx="2232438" cy="1500198"/>
          </a:xfrm>
          <a:prstGeom prst="rect">
            <a:avLst/>
          </a:prstGeom>
          <a:noFill/>
        </p:spPr>
      </p:pic>
      <p:pic>
        <p:nvPicPr>
          <p:cNvPr id="17" name="Picture 2" descr="http://xn----8sbah3bbxdeci2bl.xn--p1ai/_si/0/48110857.jpg"/>
          <p:cNvPicPr>
            <a:picLocks noChangeAspect="1" noChangeArrowheads="1"/>
          </p:cNvPicPr>
          <p:nvPr/>
        </p:nvPicPr>
        <p:blipFill>
          <a:blip r:embed="rId6" cstate="print"/>
          <a:srcRect l="19108" t="12987" r="16401" b="41558"/>
          <a:stretch>
            <a:fillRect/>
          </a:stretch>
        </p:blipFill>
        <p:spPr bwMode="auto">
          <a:xfrm>
            <a:off x="2714612" y="5143512"/>
            <a:ext cx="1214446" cy="428628"/>
          </a:xfrm>
          <a:prstGeom prst="ellipse">
            <a:avLst/>
          </a:prstGeom>
          <a:noFill/>
        </p:spPr>
      </p:pic>
      <p:pic>
        <p:nvPicPr>
          <p:cNvPr id="3" name="Рисунок 2" descr="0_6f383_76b36aa2_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28604"/>
            <a:ext cx="1904761" cy="1758730"/>
          </a:xfrm>
          <a:prstGeom prst="rect">
            <a:avLst/>
          </a:prstGeom>
        </p:spPr>
      </p:pic>
      <p:pic>
        <p:nvPicPr>
          <p:cNvPr id="9" name="Рисунок 8" descr="pota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500042"/>
            <a:ext cx="2222497" cy="1785935"/>
          </a:xfrm>
          <a:prstGeom prst="rect">
            <a:avLst/>
          </a:prstGeom>
        </p:spPr>
      </p:pic>
      <p:pic>
        <p:nvPicPr>
          <p:cNvPr id="13" name="Picture 14" descr="https://encrypted-tbn0.gstatic.com/images?q=tbn:ANd9GcTcjupCbt3wscqWAo6Mmdt3fsVCxu_m6BSV4XOdvSvK-Pbdx93U"/>
          <p:cNvPicPr>
            <a:picLocks noChangeAspect="1" noChangeArrowheads="1"/>
          </p:cNvPicPr>
          <p:nvPr/>
        </p:nvPicPr>
        <p:blipFill>
          <a:blip r:embed="rId9" cstate="print"/>
          <a:srcRect t="27273" b="18182"/>
          <a:stretch>
            <a:fillRect/>
          </a:stretch>
        </p:blipFill>
        <p:spPr bwMode="auto">
          <a:xfrm rot="10800000">
            <a:off x="7500958" y="571480"/>
            <a:ext cx="1309698" cy="714380"/>
          </a:xfrm>
          <a:prstGeom prst="rect">
            <a:avLst/>
          </a:prstGeom>
          <a:noFill/>
        </p:spPr>
      </p:pic>
      <p:pic>
        <p:nvPicPr>
          <p:cNvPr id="5" name="Рисунок 4" descr="1417435364_ukropa-puch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62818" y="1428736"/>
            <a:ext cx="1571636" cy="1571636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143636" y="4214818"/>
            <a:ext cx="1285884" cy="2714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357190" cy="2857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padella.png"/>
          <p:cNvPicPr>
            <a:picLocks noChangeAspect="1"/>
          </p:cNvPicPr>
          <p:nvPr/>
        </p:nvPicPr>
        <p:blipFill>
          <a:blip r:embed="rId11" cstate="print"/>
          <a:srcRect r="11175"/>
          <a:stretch>
            <a:fillRect/>
          </a:stretch>
        </p:blipFill>
        <p:spPr>
          <a:xfrm rot="716226" flipH="1">
            <a:off x="543393" y="5833448"/>
            <a:ext cx="1202148" cy="544959"/>
          </a:xfrm>
          <a:prstGeom prst="rect">
            <a:avLst/>
          </a:prstGeom>
        </p:spPr>
      </p:pic>
      <p:pic>
        <p:nvPicPr>
          <p:cNvPr id="2050" name="Picture 2" descr="http://www.tvcook.ru/uploads/images/00/35/30/2014/09/18/19d70e.jpg"/>
          <p:cNvPicPr>
            <a:picLocks noChangeAspect="1" noChangeArrowheads="1"/>
          </p:cNvPicPr>
          <p:nvPr/>
        </p:nvPicPr>
        <p:blipFill>
          <a:blip r:embed="rId12" cstate="print"/>
          <a:srcRect l="15000" t="18750" r="27499" b="54999"/>
          <a:stretch>
            <a:fillRect/>
          </a:stretch>
        </p:blipFill>
        <p:spPr bwMode="auto">
          <a:xfrm>
            <a:off x="2857488" y="5072074"/>
            <a:ext cx="1643074" cy="500066"/>
          </a:xfrm>
          <a:prstGeom prst="ellipse">
            <a:avLst/>
          </a:prstGeom>
          <a:noFill/>
        </p:spPr>
      </p:pic>
      <p:pic>
        <p:nvPicPr>
          <p:cNvPr id="2" name="Рисунок 1" descr="0_9d929_80483c39_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357166"/>
            <a:ext cx="1371609" cy="1335033"/>
          </a:xfrm>
          <a:prstGeom prst="rect">
            <a:avLst/>
          </a:prstGeom>
        </p:spPr>
      </p:pic>
      <p:pic>
        <p:nvPicPr>
          <p:cNvPr id="14" name="Picture 24" descr="http://static.freepik.com/foto-gratis/zanahoria-ingredientes-zanahoria-en-rodajas-la-vitamina_3215594.jpg"/>
          <p:cNvPicPr>
            <a:picLocks noChangeAspect="1" noChangeArrowheads="1"/>
          </p:cNvPicPr>
          <p:nvPr/>
        </p:nvPicPr>
        <p:blipFill>
          <a:blip r:embed="rId14" cstate="print"/>
          <a:srcRect l="20368" t="37770" r="13737" b="24460"/>
          <a:stretch>
            <a:fillRect/>
          </a:stretch>
        </p:blipFill>
        <p:spPr bwMode="auto">
          <a:xfrm>
            <a:off x="2786050" y="5072074"/>
            <a:ext cx="1714512" cy="571504"/>
          </a:xfrm>
          <a:prstGeom prst="ellipse">
            <a:avLst/>
          </a:prstGeom>
          <a:noFill/>
        </p:spPr>
      </p:pic>
      <p:pic>
        <p:nvPicPr>
          <p:cNvPr id="4" name="Рисунок 3" descr="121843236_0_6c1a3_575f0c42_ori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71670" y="357166"/>
            <a:ext cx="1167330" cy="1241954"/>
          </a:xfrm>
          <a:prstGeom prst="rect">
            <a:avLst/>
          </a:prstGeom>
        </p:spPr>
      </p:pic>
      <p:pic>
        <p:nvPicPr>
          <p:cNvPr id="23" name="Рисунок 22" descr="mork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1785926"/>
            <a:ext cx="1492754" cy="899390"/>
          </a:xfrm>
          <a:prstGeom prst="rect">
            <a:avLst/>
          </a:prstGeom>
        </p:spPr>
      </p:pic>
      <p:pic>
        <p:nvPicPr>
          <p:cNvPr id="15" name="Picture 26" descr="http://vcegdaprazdnik.ru/uploads/posts/2012-10/1350403249_3r.jpg"/>
          <p:cNvPicPr>
            <a:picLocks noChangeAspect="1" noChangeArrowheads="1"/>
          </p:cNvPicPr>
          <p:nvPr/>
        </p:nvPicPr>
        <p:blipFill>
          <a:blip r:embed="rId17" cstate="print"/>
          <a:srcRect l="26953" t="26563" r="28515" b="39062"/>
          <a:stretch>
            <a:fillRect/>
          </a:stretch>
        </p:blipFill>
        <p:spPr bwMode="auto">
          <a:xfrm>
            <a:off x="3000364" y="5072074"/>
            <a:ext cx="1285884" cy="49457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9491 L 0.11528 0.64097 " pathEditMode="relative" ptsTypes="AA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07407E-6 C -0.00799 0.01551 -0.01598 0.03125 -0.0283 0.03889 C -0.04063 0.04653 -0.0599 0.04537 -0.07448 0.04653 C -0.08907 0.04769 -0.10226 0.04653 -0.11598 0.04653 C -0.12969 0.04653 -0.14271 0.04653 -0.1566 0.04653 C -0.17049 0.04653 -0.18681 0.04653 -0.19914 0.04653 C -0.21146 0.04653 -0.2191 0.04676 -0.23021 0.04653 C -0.24133 0.0463 -0.25313 0.04584 -0.26598 0.04537 C -0.27883 0.04491 -0.29219 0.04445 -0.30764 0.04398 C -0.3231 0.04352 -0.34133 0.04352 -0.35851 0.04283 C -0.3757 0.04213 -0.39567 0.04074 -0.41129 0.04028 C -0.42692 0.03982 -0.43785 0.04074 -0.45192 0.04028 C -0.46598 0.03982 -0.48091 0.03936 -0.49532 0.03773 C -0.50973 0.03611 -0.52466 0.02986 -0.53872 0.0301 C -0.55278 0.03033 -0.56962 0.03172 -0.58021 0.03889 C -0.5908 0.04607 -0.59827 0.06065 -0.60192 0.07292 C -0.60556 0.08519 -0.60417 0.10047 -0.60192 0.11204 C -0.59966 0.12361 -0.59497 0.13426 -0.58872 0.14213 C -0.58247 0.15 -0.57501 0.1544 -0.56424 0.15973 C -0.55348 0.16505 -0.53976 0.16991 -0.52362 0.17361 C -0.50747 0.17732 -0.48299 0.18056 -0.46702 0.18241 C -0.45105 0.18426 -0.44254 0.1838 -0.42744 0.18496 C -0.41233 0.18611 -0.39358 0.18797 -0.37639 0.18866 C -0.35921 0.18936 -0.33907 0.18773 -0.32448 0.18866 C -0.3099 0.18959 -0.30053 0.19283 -0.28872 0.19375 C -0.27692 0.19468 -0.26442 0.19468 -0.25383 0.19491 C -0.24323 0.19514 -0.23421 0.19491 -0.22553 0.19491 C -0.21685 0.19491 -0.21146 0.19491 -0.20192 0.19491 C -0.19237 0.19491 -0.18126 0.19491 -0.16789 0.19491 C -0.15452 0.19491 -0.13594 0.19445 -0.12171 0.19491 C -0.10747 0.19537 -0.0974 0.19699 -0.08212 0.19746 C -0.06685 0.19792 -0.04567 0.19561 -0.03021 0.19746 C -0.01476 0.19931 0.00173 0.20232 0.01041 0.2088 C 0.01909 0.21528 0.02031 0.22963 0.02256 0.23658 C 0.02482 0.24352 0.02222 0.2419 0.02447 0.25023 C 0.02673 0.25857 0.03333 0.27686 0.03576 0.28681 C 0.03819 0.29676 0.03784 0.30232 0.03871 0.30949 C 0.03958 0.31667 0.04097 0.32315 0.04149 0.32963 C 0.04201 0.33611 0.04183 0.34306 0.04236 0.34838 C 0.04288 0.35371 0.04374 0.35903 0.04427 0.36111 " pathEditMode="relative" ptsTypes="aaaaaaaaaaaaaaaaaaaaaaaaaaaaaaaaaaaaa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-0.11759 C -0.00504 -0.13218 0.00399 -0.14676 0.01562 -0.15486 C 0.02725 -0.16273 0.04027 -0.16296 0.05555 -0.16574 C 0.07066 -0.16875 0.09045 -0.17083 0.10659 -0.17199 C 0.12291 -0.17338 0.13784 -0.17361 0.15295 -0.17361 C 0.16788 -0.17361 0.18281 -0.17315 0.1967 -0.17269 C 0.21041 -0.17199 0.22413 -0.17176 0.23559 -0.16991 C 0.24704 -0.16829 0.25538 -0.16481 0.26527 -0.16204 C 0.27517 -0.15949 0.28524 -0.15764 0.29496 -0.1537 C 0.30468 -0.15 0.31822 -0.14375 0.32361 -0.13958 C 0.32916 -0.13542 0.32569 -0.13194 0.32743 -0.12917 C 0.32916 -0.12639 0.33316 -0.12384 0.33402 -0.12292 " pathEditMode="relative" rAng="0" ptsTypes="aaaaaaaaaa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11088 C -0.00017 -0.12615 -0.00173 -0.14143 -0.00034 -0.1574 C 0.00105 -0.17338 0.00504 -0.19236 0.01007 -0.20648 C 0.01511 -0.2206 0.02136 -0.2294 0.02987 -0.24166 C 0.03837 -0.25393 0.05122 -0.27014 0.06112 -0.2794 C 0.07101 -0.28865 0.07344 -0.28865 0.08941 -0.29699 C 0.10539 -0.30532 0.13837 -0.32153 0.1573 -0.32986 C 0.17622 -0.33819 0.18681 -0.34421 0.20261 -0.34745 C 0.21841 -0.35069 0.23473 -0.34953 0.25261 -0.35 C 0.27049 -0.35046 0.29636 -0.35324 0.31007 -0.35 C 0.32379 -0.34676 0.32587 -0.33958 0.33455 -0.33102 C 0.34323 -0.32245 0.35487 -0.3118 0.36198 -0.29838 C 0.3691 -0.28495 0.37396 -0.26273 0.37709 -0.25046 C 0.38021 -0.23819 0.38021 -0.23217 0.38091 -0.22407 C 0.3816 -0.21597 0.38056 -0.2081 0.38091 -0.20162 C 0.38125 -0.19514 0.3823 -0.18912 0.38282 -0.18518 C 0.38334 -0.18125 0.38351 -0.1794 0.38369 -0.17754 " pathEditMode="relative" rAng="0" ptsTypes="aaaaaaaaaaaaaaaaA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2407 L 0.0375 -0.02407 L 0.0375 0.02385 L 0.07344 0.02385 L 0.07344 0.07176 L 0.10937 0.07176 L 0.10937 0.11968 L 0.14531 0.11968 L 0.14531 0.1676 L 0.18125 0.1676 L 0.18125 0.21551 L 0.21719 0.21551 L 0.21719 0.26343 L 0.25312 0.26343 L 0.25312 0.31135 " pathEditMode="relative" rAng="0" ptsTypes="FFFFFFFFFFFFFFF">
                                      <p:cBhvr>
                                        <p:cTn id="6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348 C 0.1106 -0.00487 0.1441 -0.00602 0.16389 -0.00093 C 0.18369 0.00416 0.18855 0.0155 0.19601 0.02685 C 0.20348 0.03819 0.20417 0.05023 0.20834 0.06713 C 0.21251 0.08402 0.21841 0.11226 0.22066 0.1287 C 0.22292 0.14513 0.22223 0.14444 0.2224 0.16643 C 0.22257 0.18842 0.22136 0.2324 0.22153 0.26064 C 0.22171 0.28888 0.2231 0.31296 0.22344 0.33634 C 0.22379 0.35972 0.22275 0.37824 0.22344 0.40162 C 0.22414 0.425 0.22657 0.45833 0.22726 0.47708 C 0.22796 0.49583 0.22657 0.49953 0.22726 0.51365 C 0.22796 0.52777 0.23056 0.54745 0.23195 0.56134 C 0.23334 0.57523 0.23507 0.59074 0.2356 0.59652 " pathEditMode="relative" ptsTypes="aaaaaaaaaaaaA">
                                      <p:cBhvr>
                                        <p:cTn id="8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0.00162 C 0.12743 0.00301 0.14861 0.00463 0.1743 0.00417 C 0.2 0.0037 0.24149 -0.00417 0.26024 -0.00069 C 0.27899 0.00278 0.27917 0.0132 0.28663 0.0257 C 0.2941 0.0382 0.30243 0.0588 0.30555 0.07477 C 0.30868 0.09074 0.31007 0.10764 0.30555 0.1213 C 0.30104 0.13495 0.29028 0.14792 0.27812 0.15648 C 0.26597 0.16505 0.25017 0.17014 0.23281 0.17269 C 0.21545 0.17523 0.18976 0.17107 0.17344 0.17153 C 0.15712 0.17199 0.15017 0.17477 0.13472 0.17523 C 0.11927 0.1757 0.0934 0.17454 0.0809 0.17407 C 0.0684 0.17361 0.06615 0.17292 0.0592 0.17269 C 0.05226 0.17245 0.04635 0.17292 0.03941 0.17269 C 0.03246 0.17245 0.02517 0.17153 0.01771 0.17153 C 0.01024 0.17153 0.00278 0.17315 -0.0059 0.17269 C -0.01458 0.17222 -0.02535 0.16945 -0.0342 0.16898 C -0.04306 0.16852 -0.05035 0.17014 -0.05955 0.17037 C -0.06875 0.1706 -0.08038 0.17037 -0.08976 0.17037 C -0.09913 0.17037 -0.10695 0.17083 -0.11615 0.17037 C -0.12535 0.16991 -0.13438 0.16875 -0.14549 0.16782 C -0.1566 0.1669 -0.17257 0.16482 -0.18316 0.16528 C -0.19375 0.16574 -0.20156 0.1669 -0.20868 0.17037 C -0.2158 0.17384 -0.22083 0.17662 -0.2257 0.18657 C -0.23056 0.19653 -0.23594 0.21713 -0.23785 0.23056 C -0.23976 0.24375 -0.23854 0.25602 -0.23698 0.2669 C -0.23542 0.27778 -0.23142 0.29005 -0.22847 0.29607 C -0.22552 0.30208 -0.22379 0.30093 -0.2191 0.3037 C -0.21441 0.30648 -0.20729 0.30995 -0.20017 0.3125 C -0.19306 0.31505 -0.18611 0.31736 -0.17656 0.31875 C -0.16701 0.32014 -0.15313 0.32037 -0.14271 0.3213 C -0.13229 0.32222 -0.12361 0.32292 -0.11441 0.32361 C -0.10521 0.32431 -0.09722 0.32431 -0.08698 0.325 C -0.07674 0.3257 -0.06406 0.32708 -0.05295 0.32755 C -0.04184 0.32801 -0.03212 0.32801 -0.01997 0.32755 C -0.00781 0.32708 0.01007 0.32523 0.02049 0.325 C 0.0309 0.32477 0.03281 0.32593 0.04219 0.32616 C 0.05156 0.32639 0.06667 0.32616 0.07726 0.32616 C 0.08785 0.32616 0.09809 0.32616 0.10555 0.32616 C 0.11302 0.32616 0.11615 0.32639 0.1224 0.32616 C 0.12865 0.32593 0.13715 0.325 0.14323 0.325 C 0.14913 0.325 0.14948 0.3257 0.1592 0.32616 C 0.16892 0.32662 0.18871 0.32361 0.20174 0.32755 C 0.21458 0.33148 0.22812 0.34051 0.2375 0.35023 C 0.24687 0.35995 0.25417 0.37477 0.25833 0.38542 C 0.2625 0.39607 0.26146 0.40463 0.26302 0.41435 C 0.26458 0.42407 0.26649 0.43912 0.26771 0.44445 " pathEditMode="relative" ptsTypes="aaaaaaaaaaaaaaaaaaaaaaaaaaaaaaaaaaaaaaaaaaaaaA">
                                      <p:cBhvr>
                                        <p:cTn id="9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11759 C -0.00504 -0.13541 0.00017 -0.15301 0.00503 -0.16666 C 0.00989 -0.18032 0.01406 -0.18958 0.01927 -0.19953 C 0.02448 -0.20949 0.03038 -0.21759 0.03628 -0.22592 C 0.04219 -0.23426 0.04861 -0.24398 0.05503 -0.24977 C 0.06146 -0.25555 0.06614 -0.25671 0.07483 -0.26111 C 0.08351 -0.26551 0.09722 -0.27291 0.10694 -0.27615 C 0.11667 -0.2794 0.12396 -0.28032 0.13333 -0.28125 C 0.14271 -0.28217 0.15278 -0.28171 0.16354 -0.2824 C 0.1743 -0.2831 0.18698 -0.28449 0.19757 -0.28495 C 0.20816 -0.28541 0.21476 -0.28611 0.22674 -0.28495 C 0.23871 -0.28379 0.25799 -0.28194 0.26927 -0.27754 C 0.28055 -0.27315 0.2875 -0.26643 0.29479 -0.25856 C 0.30208 -0.25069 0.30729 -0.24143 0.31267 -0.22963 C 0.31805 -0.21782 0.32448 -0.19977 0.32674 -0.18819 C 0.32899 -0.17662 0.32604 -0.16504 0.32587 -0.16041 " pathEditMode="relative" rAng="0" ptsTypes="aaaaaaaaaaaaaaaA">
                                      <p:cBhvr>
                                        <p:cTn id="10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8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8102 C -0.00364 -0.10185 -0.00243 -0.12269 -0.00208 -0.13241 C -0.00173 -0.14213 -0.00312 -0.13611 -0.00295 -0.14005 C -0.00277 -0.14398 -0.00243 -0.15069 -0.00121 -0.15648 C -4.44444E-6 -0.16227 0.00226 -0.16806 0.00452 -0.17523 C 0.00678 -0.18241 0.00955 -0.1912 0.01198 -0.19907 C 0.01441 -0.20694 0.01719 -0.21667 0.01962 -0.22315 C 0.02205 -0.22963 0.02257 -0.23056 0.02622 -0.23819 C 0.02987 -0.24583 0.03664 -0.26134 0.04132 -0.26968 C 0.04601 -0.27801 0.04931 -0.28148 0.05452 -0.28843 C 0.05973 -0.29537 0.0665 -0.3037 0.0724 -0.31111 C 0.0783 -0.31852 0.08351 -0.32569 0.09028 -0.33241 C 0.09705 -0.33912 0.10209 -0.34421 0.11303 -0.35139 C 0.12396 -0.35856 0.14289 -0.36944 0.15539 -0.37523 C 0.16789 -0.38102 0.17223 -0.38333 0.18855 -0.38657 C 0.20487 -0.38981 0.24115 -0.39398 0.25365 -0.39537 C 0.26615 -0.39676 0.26042 -0.39537 0.26389 -0.39537 C 0.26737 -0.39537 0.26823 -0.3956 0.27431 -0.39537 C 0.28039 -0.39514 0.29497 -0.39491 0.3007 -0.39421 C 0.30643 -0.39352 0.30365 -0.3956 0.30921 -0.39167 C 0.31476 -0.38773 0.32674 -0.37662 0.33369 -0.37014 C 0.34063 -0.36366 0.34445 -0.35972 0.3507 -0.35255 C 0.35695 -0.34537 0.3658 -0.33634 0.37153 -0.32755 C 0.37726 -0.31875 0.38125 -0.30926 0.38473 -0.29977 C 0.3882 -0.29028 0.39011 -0.28056 0.39219 -0.27083 C 0.39428 -0.26111 0.39584 -0.25023 0.39705 -0.2419 C 0.39827 -0.23356 0.39931 -0.22755 0.39983 -0.2206 C 0.40035 -0.21366 0.40035 -0.20579 0.4007 -0.20046 C 0.40105 -0.19514 0.40157 -0.19213 0.40174 -0.18796 C 0.40191 -0.1838 0.40174 -0.1787 0.40174 -0.17523 C 0.40174 -0.17176 0.40191 -0.17523 0.40174 -0.16644 C 0.40157 -0.15764 0.40105 -0.14005 0.4007 -0.12245 " pathEditMode="relative" rAng="0" ptsTypes="aaaaaaaaaaaaaaaaaaaaaaaaaaaaaaaA"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5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5324 C 0.0007 0.06759 0.00191 0.08194 0.00226 0.09236 C 0.00261 0.10277 0.00139 0.10856 0.00122 0.1162 C 0.00104 0.12384 0.0007 0.13148 0.00122 0.13889 C 0.00174 0.14629 0.00382 0.15416 0.00417 0.16134 C 0.00452 0.16852 0.00382 0.17523 0.00313 0.18148 C 0.00243 0.18773 0.0033 0.19305 0.00035 0.19907 C -0.0026 0.20509 -0.00902 0.21319 -0.01475 0.21805 C -0.02048 0.22291 -0.0283 0.22523 -0.03368 0.22801 C -0.03906 0.23078 -0.04184 0.23264 -0.04687 0.23449 C -0.05191 0.23634 -0.05868 0.23796 -0.06389 0.23935 C -0.06909 0.24074 -0.07343 0.24236 -0.07795 0.24328 C -0.08246 0.24421 -0.08593 0.24375 -0.09114 0.24444 C -0.09635 0.24514 -0.10382 0.24629 -0.10902 0.24699 C -0.11423 0.24768 -0.11649 0.24791 -0.12222 0.24814 C -0.12795 0.24838 -0.13837 0.24814 -0.14392 0.24814 C -0.14948 0.24814 -0.15139 0.24814 -0.15538 0.24814 C -0.15937 0.24814 -0.16302 0.24814 -0.16753 0.24814 C -0.17205 0.24814 -0.17777 0.24814 -0.18264 0.24814 C -0.1875 0.24814 -0.19236 0.24814 -0.19687 0.24814 C -0.20139 0.24814 -0.20538 0.24791 -0.21007 0.24814 C -0.21475 0.24838 -0.21927 0.24907 -0.22517 0.24953 C -0.23107 0.25 -0.23854 0.25046 -0.24583 0.25069 C -0.25312 0.25092 -0.2625 0.25046 -0.26944 0.25069 C -0.27639 0.25092 -0.27934 0.25185 -0.28732 0.25208 C -0.29531 0.25231 -0.3092 0.25231 -0.31753 0.25208 C -0.32587 0.25185 -0.33055 0.25069 -0.33732 0.25069 C -0.34409 0.25069 -0.34982 0.25139 -0.35816 0.25208 C -0.36649 0.25277 -0.37743 0.25463 -0.38732 0.25463 C -0.39722 0.25463 -0.40868 0.25254 -0.41753 0.25208 C -0.42639 0.25162 -0.43281 0.25324 -0.44027 0.25208 C -0.44774 0.25092 -0.45521 0.24907 -0.46198 0.2456 C -0.46875 0.24213 -0.47639 0.23541 -0.48073 0.23055 C -0.48507 0.22569 -0.48576 0.22361 -0.48837 0.21689 C -0.49097 0.21018 -0.49462 0.1993 -0.49687 0.19027 C -0.49913 0.18125 -0.50034 0.17083 -0.50156 0.16273 C -0.50277 0.15463 -0.50416 0.15046 -0.50434 0.1412 C -0.50451 0.13194 -0.50468 0.11689 -0.50243 0.1074 C -0.50017 0.09791 -0.49444 0.09051 -0.49114 0.08472 C -0.48784 0.07893 -0.48715 0.07754 -0.48264 0.07222 C -0.47812 0.06689 -0.47066 0.0581 -0.46389 0.05208 C -0.45712 0.04606 -0.44965 0.04051 -0.44218 0.03564 C -0.43472 0.03078 -0.42743 0.02569 -0.41944 0.02314 C -0.41146 0.0206 -0.4033 0.02106 -0.39392 0.0206 C -0.38455 0.02014 -0.37014 0.02014 -0.36284 0.0206 C -0.35555 0.02106 -0.35416 0.02037 -0.35052 0.02314 C -0.34687 0.02592 -0.3434 0.03217 -0.34027 0.0368 C -0.33715 0.04143 -0.33576 0.04398 -0.33177 0.05069 C -0.32777 0.0574 -0.32083 0.06759 -0.31666 0.07708 C -0.3125 0.08657 -0.30955 0.09467 -0.30712 0.1074 C -0.30468 0.12014 -0.30312 0.14375 -0.30243 0.15393 C -0.30173 0.16412 -0.30139 0.16134 -0.30243 0.16898 C -0.30347 0.17662 -0.30625 0.19074 -0.30902 0.20046 C -0.3118 0.21018 -0.31597 0.22106 -0.31944 0.22801 C -0.32291 0.23495 -0.32482 0.2368 -0.32986 0.24189 C -0.33489 0.24699 -0.34305 0.25463 -0.34965 0.25833 C -0.35625 0.26203 -0.36198 0.26227 -0.36944 0.26458 C -0.37691 0.26689 -0.38524 0.26944 -0.39496 0.27222 C -0.40468 0.275 -0.4151 0.27592 -0.42795 0.28102 C -0.4408 0.28611 -0.46146 0.29629 -0.47222 0.30208 C -0.48298 0.3081 -0.48593 0.30856 -0.49218 0.3162 C -0.49843 0.32384 -0.5059 0.33657 -0.51007 0.34884 C -0.51423 0.36088 -0.51614 0.37708 -0.51753 0.38796 C -0.51892 0.39884 -0.51909 0.40439 -0.51857 0.41435 C -0.51805 0.4243 -0.51632 0.43518 -0.51389 0.44699 C -0.51146 0.45879 -0.50764 0.47384 -0.50347 0.48588 C -0.4993 0.49791 -0.49357 0.50995 -0.48837 0.5199 C -0.48316 0.52986 -0.47812 0.53981 -0.47222 0.54629 C -0.46632 0.55277 -0.45989 0.55578 -0.45243 0.55902 C -0.44496 0.56227 -0.43698 0.56412 -0.42708 0.56527 C -0.41718 0.56643 -0.40173 0.56643 -0.39305 0.56643 C -0.38437 0.56643 -0.38177 0.56805 -0.37517 0.56527 C -0.36857 0.5625 -0.35955 0.55578 -0.35347 0.55023 C -0.34739 0.54467 -0.34305 0.53842 -0.33837 0.5324 C -0.33368 0.52639 -0.32899 0.52037 -0.32517 0.51481 C -0.32135 0.50926 -0.31823 0.50463 -0.31562 0.49861 C -0.31302 0.49259 -0.31128 0.48449 -0.30902 0.47847 C -0.30677 0.47245 -0.30399 0.46782 -0.30156 0.46203 C -0.29913 0.45625 -0.29739 0.45069 -0.29392 0.44328 C -0.29045 0.43588 -0.28559 0.42916 -0.28073 0.41805 C -0.27587 0.40694 -0.26962 0.38819 -0.26475 0.37662 C -0.25989 0.36504 -0.25937 0.3581 -0.25156 0.34884 C -0.24375 0.33958 -0.22725 0.32592 -0.21753 0.32106 C -0.20781 0.3162 -0.20034 0.31828 -0.19305 0.3199 C -0.18576 0.32152 -0.17934 0.32384 -0.17413 0.33125 C -0.16892 0.33865 -0.16458 0.35439 -0.16198 0.36389 C -0.15937 0.37338 -0.15902 0.38078 -0.15816 0.38796 C -0.15729 0.39514 -0.15659 0.39977 -0.15625 0.40671 C -0.1559 0.41365 -0.15694 0.41967 -0.15625 0.42939 C -0.15555 0.43912 -0.15347 0.45532 -0.15243 0.46574 C -0.15139 0.47615 -0.15087 0.4868 -0.15052 0.49236 " pathEditMode="relative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7 -0.05324 C -0.09688 -0.05278 -0.10781 -0.05232 -0.11597 -0.05209 C -0.12413 -0.05186 -0.12934 -0.05394 -0.1349 -0.05209 C -0.14045 -0.05023 -0.14583 -0.04491 -0.14913 -0.04074 C -0.15243 -0.03658 -0.15347 -0.03079 -0.15469 -0.02686 C -0.1559 -0.02292 -0.15608 -0.02107 -0.1566 -0.01667 C -0.15712 -0.01227 -0.15695 -0.00764 -0.15747 -0.00047 C -0.15799 0.00671 -0.15903 0.01828 -0.15938 0.02592 C -0.15972 0.03356 -0.15938 0.03889 -0.15938 0.04606 C -0.15938 0.05324 -0.15972 0.06134 -0.15938 0.06875 C -0.15903 0.07615 -0.15799 0.08356 -0.15747 0.09004 C -0.15695 0.09652 -0.15695 0.10046 -0.1566 0.10787 C -0.15625 0.11527 -0.15643 0.12708 -0.15573 0.13426 C -0.15504 0.14143 -0.15365 0.14328 -0.15278 0.15046 C -0.15191 0.15764 -0.15139 0.16921 -0.15087 0.17685 C -0.15035 0.18449 -0.15018 0.18819 -0.15 0.19699 C -0.14983 0.20578 -0.15 0.21828 -0.15 0.22986 C -0.15 0.24143 -0.15 0.25671 -0.15 0.2662 C -0.15 0.27569 -0.15 0.27893 -0.15 0.28634 C -0.15 0.29375 -0.15 0.30486 -0.15 0.31018 C -0.15 0.31551 -0.15 0.31852 -0.15 0.31898 " pathEditMode="relative" rAng="0" ptsTypes="aaaaaaaaaaaaaaaaaaaaA">
                                      <p:cBhvr>
                                        <p:cTn id="1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http://receptylife.ru/wp-content/uploads/2015/01/borshh_kras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762500" cy="3838576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571472" y="1000108"/>
            <a:ext cx="5072098" cy="1357322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Приятного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аппетита!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6c78_dc3b0a0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108" y="2643182"/>
            <a:ext cx="4324892" cy="384978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357190" cy="28572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1f23a15be6f7c505e91dad819fd3d2e45a2cfb"/>
</p:tagLst>
</file>

<file path=ppt/theme/theme1.xml><?xml version="1.0" encoding="utf-8"?>
<a:theme xmlns:a="http://schemas.openxmlformats.org/drawingml/2006/main" name="238_-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238_-_</Template>
  <TotalTime>1209</TotalTime>
  <Words>703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238_-_</vt:lpstr>
      <vt:lpstr>Электронно-познавательная игра  для детей старшего  дошкольного возраста «Кубанские блюда»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</dc:creator>
  <cp:lastModifiedBy>User</cp:lastModifiedBy>
  <cp:revision>148</cp:revision>
  <dcterms:created xsi:type="dcterms:W3CDTF">2015-06-15T13:09:09Z</dcterms:created>
  <dcterms:modified xsi:type="dcterms:W3CDTF">2021-02-10T12:52:28Z</dcterms:modified>
</cp:coreProperties>
</file>