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58" r:id="rId6"/>
    <p:sldId id="266" r:id="rId7"/>
    <p:sldId id="259" r:id="rId8"/>
    <p:sldId id="260" r:id="rId9"/>
    <p:sldId id="261" r:id="rId10"/>
    <p:sldId id="268" r:id="rId11"/>
    <p:sldId id="262" r:id="rId12"/>
    <p:sldId id="263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60"/>
  </p:normalViewPr>
  <p:slideViewPr>
    <p:cSldViewPr>
      <p:cViewPr>
        <p:scale>
          <a:sx n="76" d="100"/>
          <a:sy n="76" d="100"/>
        </p:scale>
        <p:origin x="-113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"/>
            <a:ext cx="9140846" cy="683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848872" cy="18722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 Antiqua" pitchFamily="18" charset="0"/>
              </a:rPr>
              <a:t>Новинки методической литературы для детей дошкольного возраста </a:t>
            </a:r>
            <a:endParaRPr lang="ru-RU" sz="32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301208"/>
            <a:ext cx="6584776" cy="1777752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latin typeface="Book Antiqua" pitchFamily="18" charset="0"/>
              </a:rPr>
              <a:t>Подготовила</a:t>
            </a:r>
            <a:r>
              <a:rPr lang="ru-RU" sz="1600" b="1" dirty="0" smtClean="0">
                <a:solidFill>
                  <a:schemeClr val="tx1"/>
                </a:solidFill>
                <a:latin typeface="Book Antiqua" pitchFamily="18" charset="0"/>
              </a:rPr>
              <a:t>: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Book Antiqua" pitchFamily="18" charset="0"/>
              </a:rPr>
              <a:t>Старший воспитатель: Холост Татьяна Павловна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Book Antiqua" pitchFamily="18" charset="0"/>
              </a:rPr>
              <a:t>МБДОУ «ЦРР – детский сад №56 «Сказка»</a:t>
            </a:r>
            <a:endParaRPr lang="ru-RU" sz="1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04" y="1860119"/>
            <a:ext cx="525483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  <a:t>Организация деятельности детей на прогулке. Старшая группа / авт.-сост. Т.Г. Кобзева, Г.С. Александрова, И.А. Холодова. – Волгоград : Учитель, 2016. – 287 с.</a:t>
            </a:r>
            <a:b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700808"/>
            <a:ext cx="4330824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Book Antiqua" pitchFamily="18" charset="0"/>
              </a:rPr>
              <a:t>В </a:t>
            </a:r>
            <a:r>
              <a:rPr lang="ru-RU" sz="1800" b="1" dirty="0">
                <a:latin typeface="Book Antiqua" pitchFamily="18" charset="0"/>
              </a:rPr>
              <a:t>пособии представлена система разработанных прогулок в рамках каждого из сезонов года с богатым набором стихотворений, загадок, пословиц и поговорок, дидактических и подвижных игр. Для каждой прогулки сформулированы задачи в соответствии с требованиями ФГОС ДО и предложен набор средств по развитию познавательных, речевых и практических умений старших дошкольников в процессе ознакомления с объектами природы и природными явлениями.</a:t>
            </a:r>
          </a:p>
          <a:p>
            <a:endParaRPr lang="ru-RU" sz="1800" b="1" dirty="0">
              <a:latin typeface="Book Antiqu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r="17439"/>
          <a:stretch/>
        </p:blipFill>
        <p:spPr bwMode="auto">
          <a:xfrm>
            <a:off x="495532" y="1556792"/>
            <a:ext cx="371288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6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Тимофеева, Л. Л. Современные формы организации детских видов деятельности : методическое пособие / Л. Л. Тимофеева. – Москва : Центр педагогического образования, 2016. – 304 с.</a:t>
            </a:r>
            <a:r>
              <a:rPr lang="ru-RU" sz="2000" b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sz="32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988840"/>
            <a:ext cx="3538736" cy="3705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latin typeface="Book Antiqua" pitchFamily="18" charset="0"/>
              </a:rPr>
              <a:t>В </a:t>
            </a:r>
            <a:r>
              <a:rPr lang="ru-RU" sz="2000" b="1" dirty="0">
                <a:latin typeface="Book Antiqua" pitchFamily="18" charset="0"/>
              </a:rPr>
              <a:t>пособии изложены общие закономерности и практические подходы к выбору и конструированию различных форм организации детских видов деятельности в соответствии с целевыми ориентирами дошкольного образования.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3273"/>
            <a:ext cx="3528392" cy="491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6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  <a:t>Проектная деятельность в детском саду : организация проектирования, конспекты проектов / авт.-сост. Т. В. </a:t>
            </a:r>
            <a:r>
              <a:rPr lang="ru-RU" sz="2000" b="1" i="1" dirty="0" err="1">
                <a:solidFill>
                  <a:srgbClr val="FF0000"/>
                </a:solidFill>
                <a:latin typeface="Book Antiqua" pitchFamily="18" charset="0"/>
              </a:rPr>
              <a:t>Гулидова</a:t>
            </a: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  <a:t>. – Волгоград : Учитель, 2017. – 135 с. – (В помощь педагогу ДОО).</a:t>
            </a:r>
            <a:b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132856"/>
            <a:ext cx="4042792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Book Antiqua" pitchFamily="18" charset="0"/>
              </a:rPr>
              <a:t>Предлагаемое </a:t>
            </a:r>
            <a:r>
              <a:rPr lang="ru-RU" sz="1800" b="1" dirty="0">
                <a:latin typeface="Book Antiqua" pitchFamily="18" charset="0"/>
              </a:rPr>
              <a:t>пособие включает методические рекомендации воспитывающим взрослым по организации проектирования в дошкольной образовательной организации. Представленные авторские проекты помогут воспитателям и другим специалистам освоить технологию проектирования и правильного оформления выполненного проекта.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672408" cy="48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7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224136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  <a:t>Шорыгина, Т. А. Беседы о природных явлениях и объектах. Методические рекомендации / Т. А. Шорыгина. – Москва : ТЦ Сфера, 2017. – 96 с. – (Вместе с детьми).</a:t>
            </a:r>
            <a:b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2060848"/>
            <a:ext cx="3744416" cy="328992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Book Antiqua" pitchFamily="18" charset="0"/>
              </a:rPr>
              <a:t>пособии представлены конспекты занятий-бесед, посвященных природным явлениям и объектам. Материал пособия, включающий авторские рассуждения, сказки, стихотворения и загадки, направлен на развитие познавательной сферы, памяти, воображения и речи дошкольников и младших школьников.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r="18831"/>
          <a:stretch/>
        </p:blipFill>
        <p:spPr bwMode="auto">
          <a:xfrm>
            <a:off x="827584" y="1628800"/>
            <a:ext cx="381642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7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Благодарю за внимание!!!</a:t>
            </a:r>
            <a:endParaRPr lang="ru-RU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560840" cy="1287016"/>
          </a:xfrm>
        </p:spPr>
        <p:txBody>
          <a:bodyPr>
            <a:normAutofit fontScale="90000"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200" b="1" i="1" dirty="0" err="1" smtClean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Алябьева</a:t>
            </a:r>
            <a:r>
              <a:rPr lang="ru-RU" sz="22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, Е. А. Учим русский язык. Дидактические материалы по развитию речи детей 5–7 лет / Е. А. </a:t>
            </a:r>
            <a:r>
              <a:rPr lang="ru-RU" sz="2200" b="1" i="1" dirty="0" err="1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Алябьева</a:t>
            </a:r>
            <a:r>
              <a:rPr lang="ru-RU" sz="22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. – Москва : ТЦ Сфера, 2014. – 128 с. – (Библиотека Воспитателя).</a:t>
            </a:r>
            <a:br>
              <a:rPr lang="ru-RU" sz="22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916832"/>
            <a:ext cx="4762872" cy="4464496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4500" b="1" dirty="0">
                <a:latin typeface="Book Antiqua" pitchFamily="18" charset="0"/>
              </a:rPr>
              <a:t>Дидактические упражнения данной книги направлены на формирование у детей умений подбирать глаголы к существительным, образовывать близкие по смыслу однокоренные слова, краткую форму прилагательных, употреблять трудные формы родительного падежа множественного числа, существительные, обозначающие эмоции и чувства, выделять предлоги в речи и придумывать с ними предложения, изменять слова с помощью приставки, подбирать прилагательные и наречия в сравнительной степени, строить сложноподчиненные предложения, правильно произносить звуки.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38437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9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704856" cy="1012974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Белая, К. Ю. Организация инновационной деятельности в ДОО </a:t>
            </a:r>
            <a:r>
              <a:rPr lang="ru-RU" sz="2000" b="1" i="1" dirty="0" smtClean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методическое </a:t>
            </a: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пособие / К. Ю. Белая. – Москва : ТЦ Сфера, 2017. – 128 с. – (Управление детским садом).</a:t>
            </a:r>
            <a:r>
              <a:rPr lang="ru-RU" sz="1800" dirty="0">
                <a:solidFill>
                  <a:prstClr val="black"/>
                </a:solidFill>
                <a:latin typeface="Book Antiqua" pitchFamily="18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sz="3200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818432"/>
            <a:ext cx="4690864" cy="4307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 smtClean="0">
                <a:latin typeface="Book Antiqua" pitchFamily="18" charset="0"/>
              </a:rPr>
              <a:t>В </a:t>
            </a:r>
            <a:r>
              <a:rPr lang="ru-RU" sz="1900" b="1" dirty="0">
                <a:latin typeface="Book Antiqua" pitchFamily="18" charset="0"/>
              </a:rPr>
              <a:t>книге рассматриваются основные вопросы организации инновационной деятельности ДОО, способы достижения ее эффективности, приводятся примеры планирования работы педагогического коллектива по внедрению инноваций, классификация педагогических технологий. Показана связь инновации с применением сетевой формы реализации образовательных программ в ДОО.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r="17180"/>
          <a:stretch/>
        </p:blipFill>
        <p:spPr bwMode="auto">
          <a:xfrm>
            <a:off x="323528" y="1818432"/>
            <a:ext cx="3456383" cy="444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Верещагина, Н. В. Программа психологического сопровождения участников образовательного процесса в ДОО / Н. В. Верещагина. – Санкт-Петербург : ДЕТСТВО-ПРЕСС, 2017. – 96 с.</a:t>
            </a:r>
            <a:br>
              <a:rPr lang="ru-RU" sz="20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sz="32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420888"/>
            <a:ext cx="3384376" cy="30963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900" b="1" dirty="0" smtClean="0">
                <a:latin typeface="Book Antiqua" pitchFamily="18" charset="0"/>
              </a:rPr>
              <a:t>Данное </a:t>
            </a:r>
            <a:r>
              <a:rPr lang="ru-RU" sz="2900" b="1" dirty="0">
                <a:latin typeface="Book Antiqua" pitchFamily="18" charset="0"/>
              </a:rPr>
              <a:t>пособие является комплексной разработкой условий психологического сопровождения участников образовательных отношений (дети, родители, педагоги, администрация) в дошкольных образовательных организациях.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36" y="1700808"/>
            <a:ext cx="3604623" cy="462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9036496" cy="121500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900" b="1" i="1" dirty="0" err="1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Деркунская</a:t>
            </a:r>
            <a:r>
              <a:rPr lang="ru-RU" sz="19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, В. А. Педагогическое сопровождение сюжетно-ролевых игр </a:t>
            </a:r>
            <a:r>
              <a:rPr lang="ru-RU" sz="1900" b="1" i="1" dirty="0" smtClean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для детей </a:t>
            </a:r>
            <a:r>
              <a:rPr lang="ru-RU" sz="19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5–7 лет : учеб.-метод. пособие / В. А. </a:t>
            </a:r>
            <a:r>
              <a:rPr lang="ru-RU" sz="1900" b="1" i="1" dirty="0" err="1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Деркунская</a:t>
            </a:r>
            <a:r>
              <a:rPr lang="ru-RU" sz="19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, А. Н. </a:t>
            </a:r>
            <a:r>
              <a:rPr lang="ru-RU" sz="1900" b="1" i="1" dirty="0" err="1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Харчевникова</a:t>
            </a:r>
            <a:r>
              <a:rPr lang="ru-RU" sz="19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. – Москва : Центр педагогического образования, 2015. – 128 с.</a:t>
            </a:r>
            <a:br>
              <a:rPr lang="ru-RU" sz="19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sz="19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772816"/>
            <a:ext cx="46188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Book Antiqua" pitchFamily="18" charset="0"/>
              </a:rPr>
              <a:t>В </a:t>
            </a:r>
            <a:r>
              <a:rPr lang="ru-RU" sz="1800" b="1" dirty="0">
                <a:latin typeface="Book Antiqua" pitchFamily="18" charset="0"/>
              </a:rPr>
              <a:t>пособии раскрывается специфика педагогического сопровождения игровой деятельности мальчиков и девочек старшего дошкольного возраста как одного из ведущих видов деятельности в данном возрасте. Предложенный подход к организации сюжетно-ролевой игры детей 5–7 лет отличает ориентация на игровые интересы и игровую субкультуру детей обоих полов, на общие и различные особенности детских игр, особый характер игрового взаимодействия педагога с детьми</a:t>
            </a:r>
            <a:r>
              <a:rPr lang="ru-RU" sz="2000" b="1" dirty="0">
                <a:latin typeface="Book Antiqua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2" y="1700808"/>
            <a:ext cx="3510733" cy="470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5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Обучение дошкольников пересказу. Старшая группа : уч.-метод. пособие / Л. В. Лебедева и др. – Москва : Центр педагогического образования, 2016. – 80 с.</a:t>
            </a:r>
            <a:br>
              <a:rPr lang="ru-RU" sz="2000" b="1" i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sz="28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600200"/>
            <a:ext cx="3970784" cy="4525963"/>
          </a:xfrm>
        </p:spPr>
        <p:txBody>
          <a:bodyPr/>
          <a:lstStyle/>
          <a:p>
            <a:pPr marL="0" indent="0">
              <a:buNone/>
            </a:pPr>
            <a:endParaRPr lang="ru-RU" sz="2000" b="1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Book Antiqua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Book Antiqua" pitchFamily="18" charset="0"/>
              </a:rPr>
              <a:t>В </a:t>
            </a:r>
            <a:r>
              <a:rPr lang="ru-RU" sz="2000" b="1" dirty="0">
                <a:latin typeface="Book Antiqua" pitchFamily="18" charset="0"/>
              </a:rPr>
              <a:t>пособии представлена система занятий по обучению детей пересказу на основе природоведческой детской литературы.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56792"/>
            <a:ext cx="367240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1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000" b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Игры-забавы на участке детского сада / сост. Е.А </a:t>
            </a:r>
            <a:r>
              <a:rPr lang="ru-RU" sz="2000" b="1" dirty="0" err="1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Алябьева</a:t>
            </a:r>
            <a:r>
              <a:rPr lang="ru-RU" sz="2000" b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. – Москва : Сфера, 2016. – 128 с. – (Библиотека Воспитателя).</a:t>
            </a:r>
            <a:br>
              <a:rPr lang="ru-RU" sz="2000" b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sz="32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844824"/>
            <a:ext cx="4042792" cy="3705275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2000" b="1" dirty="0">
                <a:latin typeface="Book Antiqua" pitchFamily="18" charset="0"/>
              </a:rPr>
              <a:t>В методическом пособии систематизированы игры из разных источников и представлены авторские варианты игр-забав, которые воспитатель может использовать на участке детского сада, особенно в летний период.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9604" r="10652" b="9255"/>
          <a:stretch/>
        </p:blipFill>
        <p:spPr bwMode="auto">
          <a:xfrm>
            <a:off x="467544" y="1427017"/>
            <a:ext cx="3960440" cy="49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5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err="1">
                <a:solidFill>
                  <a:srgbClr val="FF0000"/>
                </a:solidFill>
                <a:latin typeface="Book Antiqua" pitchFamily="18" charset="0"/>
              </a:rPr>
              <a:t>Деркунская</a:t>
            </a: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  <a:t>, В. А. Игры-эксперименты с дошкольниками : уч.-метод. пос. / В. А. </a:t>
            </a:r>
            <a:r>
              <a:rPr lang="ru-RU" sz="2000" b="1" i="1" dirty="0" err="1">
                <a:solidFill>
                  <a:srgbClr val="FF0000"/>
                </a:solidFill>
                <a:latin typeface="Book Antiqua" pitchFamily="18" charset="0"/>
              </a:rPr>
              <a:t>Деркунска</a:t>
            </a: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  <a:t>, А. А. </a:t>
            </a:r>
            <a:r>
              <a:rPr lang="ru-RU" sz="2000" b="1" i="1" dirty="0" err="1">
                <a:solidFill>
                  <a:srgbClr val="FF0000"/>
                </a:solidFill>
                <a:latin typeface="Book Antiqua" pitchFamily="18" charset="0"/>
              </a:rPr>
              <a:t>Ошкина</a:t>
            </a:r>
            <a: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  <a:t>. – Москва : Центр педагогического образования, 2016. – 64 с.</a:t>
            </a:r>
            <a:br>
              <a:rPr lang="ru-RU" sz="2000" b="1" i="1" dirty="0">
                <a:solidFill>
                  <a:srgbClr val="FF0000"/>
                </a:solidFill>
                <a:latin typeface="Book Antiqua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2132856"/>
            <a:ext cx="3456384" cy="3600400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  <a:p>
            <a:pPr algn="l"/>
            <a:r>
              <a:rPr lang="ru-RU" b="1" dirty="0">
                <a:solidFill>
                  <a:schemeClr val="tx1"/>
                </a:solidFill>
                <a:latin typeface="Book Antiqua" pitchFamily="18" charset="0"/>
              </a:rPr>
              <a:t>Предлагаемые авторами пособия игры вариативны в использовании. </a:t>
            </a:r>
            <a:r>
              <a:rPr lang="ru-RU" b="1" dirty="0" smtClean="0">
                <a:solidFill>
                  <a:schemeClr val="tx1"/>
                </a:solidFill>
                <a:latin typeface="Book Antiqua" pitchFamily="18" charset="0"/>
              </a:rPr>
              <a:t>Они могут </a:t>
            </a:r>
            <a:r>
              <a:rPr lang="ru-RU" b="1" dirty="0">
                <a:solidFill>
                  <a:schemeClr val="tx1"/>
                </a:solidFill>
                <a:latin typeface="Book Antiqua" pitchFamily="18" charset="0"/>
              </a:rPr>
              <a:t>быть непосредственно образовательной деятельностью, использоваться в режимных моментах  с образовательной целью, в самостоятельных играх малышей и совместных с взрослыми людьми</a:t>
            </a:r>
            <a:r>
              <a:rPr lang="ru-RU" dirty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1725" r="23371" b="11665"/>
          <a:stretch/>
        </p:blipFill>
        <p:spPr bwMode="auto">
          <a:xfrm>
            <a:off x="683568" y="1602013"/>
            <a:ext cx="3888432" cy="476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6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288"/>
            <a:ext cx="91392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b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Разумовская, О. К. Знай и умей. Игры для детей 3– 7 лет : метод. пос. / О. К. Разумовская. – Москва : Сфера, 2017. – 64 с. – (Библиотека современного детского сада).</a:t>
            </a:r>
            <a:br>
              <a:rPr lang="ru-RU" sz="2000" b="1" dirty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</a:br>
            <a:endParaRPr lang="ru-RU" sz="32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916832"/>
            <a:ext cx="4474840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Book Antiqua" pitchFamily="18" charset="0"/>
              </a:rPr>
              <a:t>В </a:t>
            </a:r>
            <a:r>
              <a:rPr lang="ru-RU" sz="2000" b="1" dirty="0">
                <a:latin typeface="Book Antiqua" pitchFamily="18" charset="0"/>
              </a:rPr>
              <a:t>книге предлагаются тематические игры, предназначенные для работы с детьми 3–7 лет, для развития внимания и наблюдательности, памяти, точности движений рук, координации, глазомера; игры-подражания, игры-распознавания, подвижные игры.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12667"/>
          <a:stretch/>
        </p:blipFill>
        <p:spPr bwMode="auto">
          <a:xfrm>
            <a:off x="297066" y="1628800"/>
            <a:ext cx="374441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1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923</Words>
  <Application>Microsoft Office PowerPoint</Application>
  <PresentationFormat>Экран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Новинки методической литературы для детей дошкольного возраста </vt:lpstr>
      <vt:lpstr>   Алябьева, Е. А. Учим русский язык. Дидактические материалы по развитию речи детей 5–7 лет / Е. А. Алябьева. – Москва : ТЦ Сфера, 2014. – 128 с. – (Библиотека Воспитателя). </vt:lpstr>
      <vt:lpstr>Белая, К. Ю. Организация инновационной деятельности в ДОО методическое пособие / К. Ю. Белая. – Москва : ТЦ Сфера, 2017. – 128 с. – (Управление детским садом). </vt:lpstr>
      <vt:lpstr>Верещагина, Н. В. Программа психологического сопровождения участников образовательного процесса в ДОО / Н. В. Верещагина. – Санкт-Петербург : ДЕТСТВО-ПРЕСС, 2017. – 96 с. </vt:lpstr>
      <vt:lpstr>Деркунская, В. А. Педагогическое сопровождение сюжетно-ролевых игр для детей 5–7 лет : учеб.-метод. пособие / В. А. Деркунская, А. Н. Харчевникова. – Москва : Центр педагогического образования, 2015. – 128 с. </vt:lpstr>
      <vt:lpstr>Обучение дошкольников пересказу. Старшая группа : уч.-метод. пособие / Л. В. Лебедева и др. – Москва : Центр педагогического образования, 2016. – 80 с. </vt:lpstr>
      <vt:lpstr>Игры-забавы на участке детского сада / сост. Е.А Алябьева. – Москва : Сфера, 2016. – 128 с. – (Библиотека Воспитателя). </vt:lpstr>
      <vt:lpstr>Деркунская, В. А. Игры-эксперименты с дошкольниками : уч.-метод. пос. / В. А. Деркунска, А. А. Ошкина. – Москва : Центр педагогического образования, 2016. – 64 с. </vt:lpstr>
      <vt:lpstr>Разумовская, О. К. Знай и умей. Игры для детей 3– 7 лет : метод. пос. / О. К. Разумовская. – Москва : Сфера, 2017. – 64 с. – (Библиотека современного детского сада). </vt:lpstr>
      <vt:lpstr>Организация деятельности детей на прогулке. Старшая группа / авт.-сост. Т.Г. Кобзева, Г.С. Александрова, И.А. Холодова. – Волгоград : Учитель, 2016. – 287 с. </vt:lpstr>
      <vt:lpstr>Тимофеева, Л. Л. Современные формы организации детских видов деятельности : методическое пособие / Л. Л. Тимофеева. – Москва : Центр педагогического образования, 2016. – 304 с. </vt:lpstr>
      <vt:lpstr>Проектная деятельность в детском саду : организация проектирования, конспекты проектов / авт.-сост. Т. В. Гулидова. – Волгоград : Учитель, 2017. – 135 с. – (В помощь педагогу ДОО). </vt:lpstr>
      <vt:lpstr>Шорыгина, Т. А. Беседы о природных явлениях и объектах. Методические рекомендации / Т. А. Шорыгина. – Москва : ТЦ Сфера, 2017. – 96 с. – (Вместе с детьми).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Росинка</dc:creator>
  <cp:lastModifiedBy>Росинка</cp:lastModifiedBy>
  <cp:revision>24</cp:revision>
  <dcterms:created xsi:type="dcterms:W3CDTF">2024-03-05T10:39:38Z</dcterms:created>
  <dcterms:modified xsi:type="dcterms:W3CDTF">2024-03-20T07:39:47Z</dcterms:modified>
</cp:coreProperties>
</file>