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1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71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3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9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8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6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0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16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0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B43C6-1A88-4C08-9A87-22E0FD24DAB5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5759-FE42-483A-82DC-57A5A83C7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13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Сборник заданий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формированию читательской грамотности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уроках в 1-4 классах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общеобразовательной школы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37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Читательская грамотность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Читательская грамотность – способность человека понимать и</a:t>
            </a:r>
          </a:p>
          <a:p>
            <a:r>
              <a:rPr lang="ru-RU" dirty="0" smtClean="0"/>
              <a:t>использовать тексты, размышлять о них и заниматься чтением для того,</a:t>
            </a:r>
          </a:p>
          <a:p>
            <a:r>
              <a:rPr lang="ru-RU" dirty="0" smtClean="0"/>
              <a:t>чтобы достигать своих целей, расширять свои знания и возможности,</a:t>
            </a:r>
          </a:p>
          <a:p>
            <a:r>
              <a:rPr lang="ru-RU" dirty="0" smtClean="0"/>
              <a:t>участвовать в социальной 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1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Задание 1</a:t>
            </a:r>
          </a:p>
          <a:p>
            <a:pPr marL="0" indent="0">
              <a:buNone/>
            </a:pPr>
            <a:r>
              <a:rPr lang="ru-RU" dirty="0" smtClean="0"/>
              <a:t>Найди и прочитай 6 слов, начинающихся с буквы А</a:t>
            </a:r>
          </a:p>
          <a:p>
            <a:pPr marL="0" indent="0">
              <a:buNone/>
            </a:pPr>
            <a:r>
              <a:rPr lang="ru-RU" dirty="0" smtClean="0"/>
              <a:t>АПТЕКАНАНАСТРАКРОБАТЛАСФАЛЬТ</a:t>
            </a:r>
          </a:p>
          <a:p>
            <a:pPr marL="0" indent="0">
              <a:buNone/>
            </a:pPr>
            <a:r>
              <a:rPr lang="ru-RU" dirty="0" smtClean="0"/>
              <a:t>Найди и прочитай 8 слов, в которых все буквы О</a:t>
            </a:r>
          </a:p>
          <a:p>
            <a:pPr marL="0" indent="0">
              <a:buNone/>
            </a:pPr>
            <a:r>
              <a:rPr lang="ru-RU" dirty="0" smtClean="0"/>
              <a:t>МОЛОКОКНОСОРОГОЛОСОКОЛОКОНТРОЛЬ</a:t>
            </a:r>
          </a:p>
          <a:p>
            <a:pPr marL="0" indent="0">
              <a:buNone/>
            </a:pPr>
            <a:r>
              <a:rPr lang="ru-RU" dirty="0" smtClean="0"/>
              <a:t>Найди и прочитай 6 слов, в которых все буквы А</a:t>
            </a:r>
          </a:p>
          <a:p>
            <a:pPr marL="0" indent="0">
              <a:buNone/>
            </a:pPr>
            <a:r>
              <a:rPr lang="ru-RU" dirty="0" smtClean="0"/>
              <a:t>СТАКАНАТАКАРТАЛАНТАРАКАНСАМБЛЬ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36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Задание 2</a:t>
            </a:r>
          </a:p>
          <a:p>
            <a:r>
              <a:rPr lang="ru-RU" dirty="0" smtClean="0"/>
              <a:t>Прочитай слова без лишнего слога</a:t>
            </a:r>
          </a:p>
          <a:p>
            <a:r>
              <a:rPr lang="ru-RU" dirty="0" err="1" smtClean="0"/>
              <a:t>тюсалень</a:t>
            </a:r>
            <a:r>
              <a:rPr lang="ru-RU" dirty="0" smtClean="0"/>
              <a:t> </a:t>
            </a:r>
            <a:r>
              <a:rPr lang="ru-RU" dirty="0" err="1" smtClean="0"/>
              <a:t>леонапард</a:t>
            </a:r>
            <a:r>
              <a:rPr lang="ru-RU" dirty="0" smtClean="0"/>
              <a:t> </a:t>
            </a:r>
            <a:r>
              <a:rPr lang="ru-RU" dirty="0" err="1" smtClean="0"/>
              <a:t>лягушлика</a:t>
            </a:r>
            <a:r>
              <a:rPr lang="ru-RU" dirty="0" smtClean="0"/>
              <a:t> </a:t>
            </a:r>
            <a:r>
              <a:rPr lang="ru-RU" dirty="0" err="1" smtClean="0"/>
              <a:t>дязател</a:t>
            </a:r>
            <a:r>
              <a:rPr lang="ru-RU" dirty="0" smtClean="0"/>
              <a:t> </a:t>
            </a:r>
            <a:r>
              <a:rPr lang="ru-RU" dirty="0" err="1" smtClean="0"/>
              <a:t>инжидюк</a:t>
            </a:r>
            <a:r>
              <a:rPr lang="ru-RU" dirty="0" smtClean="0"/>
              <a:t> </a:t>
            </a:r>
            <a:r>
              <a:rPr lang="ru-RU" dirty="0" err="1" smtClean="0"/>
              <a:t>кастфурюля</a:t>
            </a:r>
            <a:endParaRPr lang="ru-RU" dirty="0" smtClean="0"/>
          </a:p>
          <a:p>
            <a:r>
              <a:rPr lang="ru-RU" dirty="0" err="1" smtClean="0"/>
              <a:t>скотывородка</a:t>
            </a:r>
            <a:r>
              <a:rPr lang="ru-RU" dirty="0" smtClean="0"/>
              <a:t> </a:t>
            </a:r>
            <a:r>
              <a:rPr lang="ru-RU" dirty="0" err="1" smtClean="0"/>
              <a:t>повабурёшка</a:t>
            </a:r>
            <a:r>
              <a:rPr lang="ru-RU" dirty="0" smtClean="0"/>
              <a:t> </a:t>
            </a:r>
            <a:r>
              <a:rPr lang="ru-RU" dirty="0" err="1" smtClean="0"/>
              <a:t>кадыпуста</a:t>
            </a:r>
            <a:r>
              <a:rPr lang="ru-RU" dirty="0" smtClean="0"/>
              <a:t> </a:t>
            </a:r>
            <a:r>
              <a:rPr lang="ru-RU" dirty="0" err="1" smtClean="0"/>
              <a:t>уктюроп</a:t>
            </a:r>
            <a:r>
              <a:rPr lang="ru-RU" dirty="0" smtClean="0"/>
              <a:t> </a:t>
            </a:r>
            <a:r>
              <a:rPr lang="ru-RU" dirty="0" err="1" smtClean="0"/>
              <a:t>петщерушка</a:t>
            </a:r>
            <a:r>
              <a:rPr lang="ru-RU" dirty="0" smtClean="0"/>
              <a:t> </a:t>
            </a:r>
            <a:r>
              <a:rPr lang="ru-RU" dirty="0" err="1" smtClean="0"/>
              <a:t>саголат</a:t>
            </a:r>
            <a:endParaRPr lang="ru-RU" dirty="0" smtClean="0"/>
          </a:p>
          <a:p>
            <a:r>
              <a:rPr lang="ru-RU" dirty="0" err="1" smtClean="0"/>
              <a:t>ребядис</a:t>
            </a:r>
            <a:r>
              <a:rPr lang="ru-RU" dirty="0" smtClean="0"/>
              <a:t> </a:t>
            </a:r>
            <a:r>
              <a:rPr lang="ru-RU" dirty="0" err="1" smtClean="0"/>
              <a:t>пефонал</a:t>
            </a:r>
            <a:r>
              <a:rPr lang="ru-RU" dirty="0" smtClean="0"/>
              <a:t> </a:t>
            </a:r>
            <a:r>
              <a:rPr lang="ru-RU" dirty="0" err="1" smtClean="0"/>
              <a:t>карерандаш</a:t>
            </a:r>
            <a:r>
              <a:rPr lang="ru-RU" dirty="0" smtClean="0"/>
              <a:t> </a:t>
            </a:r>
            <a:r>
              <a:rPr lang="ru-RU" dirty="0" err="1" smtClean="0"/>
              <a:t>альцыбом</a:t>
            </a:r>
            <a:r>
              <a:rPr lang="ru-RU" dirty="0" smtClean="0"/>
              <a:t> </a:t>
            </a:r>
            <a:r>
              <a:rPr lang="ru-RU" dirty="0" err="1" smtClean="0"/>
              <a:t>ручщока</a:t>
            </a:r>
            <a:r>
              <a:rPr lang="ru-RU" dirty="0" smtClean="0"/>
              <a:t> </a:t>
            </a:r>
            <a:r>
              <a:rPr lang="ru-RU" dirty="0" err="1" smtClean="0"/>
              <a:t>портрыфель</a:t>
            </a:r>
            <a:r>
              <a:rPr lang="ru-RU" dirty="0" smtClean="0"/>
              <a:t> </a:t>
            </a:r>
            <a:r>
              <a:rPr lang="ru-RU" dirty="0" err="1" smtClean="0"/>
              <a:t>косдятюм</a:t>
            </a:r>
            <a:endParaRPr lang="ru-RU" dirty="0" smtClean="0"/>
          </a:p>
          <a:p>
            <a:r>
              <a:rPr lang="ru-RU" dirty="0" err="1" smtClean="0"/>
              <a:t>брюлаки</a:t>
            </a:r>
            <a:r>
              <a:rPr lang="ru-RU" dirty="0" smtClean="0"/>
              <a:t> </a:t>
            </a:r>
            <a:r>
              <a:rPr lang="ru-RU" dirty="0" err="1" smtClean="0"/>
              <a:t>плавытье</a:t>
            </a:r>
            <a:r>
              <a:rPr lang="ru-RU" dirty="0" smtClean="0"/>
              <a:t> </a:t>
            </a:r>
            <a:r>
              <a:rPr lang="ru-RU" dirty="0" err="1" smtClean="0"/>
              <a:t>футсыболка</a:t>
            </a:r>
            <a:r>
              <a:rPr lang="ru-RU" dirty="0" smtClean="0"/>
              <a:t> </a:t>
            </a:r>
            <a:r>
              <a:rPr lang="ru-RU" dirty="0" err="1" smtClean="0"/>
              <a:t>юблика</a:t>
            </a:r>
            <a:r>
              <a:rPr lang="ru-RU" dirty="0" smtClean="0"/>
              <a:t> </a:t>
            </a:r>
            <a:r>
              <a:rPr lang="ru-RU" dirty="0" err="1" smtClean="0"/>
              <a:t>сажипоги</a:t>
            </a:r>
            <a:r>
              <a:rPr lang="ru-RU" dirty="0" smtClean="0"/>
              <a:t> </a:t>
            </a:r>
            <a:r>
              <a:rPr lang="ru-RU" dirty="0" err="1" smtClean="0"/>
              <a:t>туфдули</a:t>
            </a:r>
            <a:r>
              <a:rPr lang="ru-RU" dirty="0" smtClean="0"/>
              <a:t> </a:t>
            </a:r>
            <a:r>
              <a:rPr lang="ru-RU" dirty="0" err="1" smtClean="0"/>
              <a:t>тапчуки</a:t>
            </a:r>
            <a:endParaRPr lang="ru-RU" dirty="0" smtClean="0"/>
          </a:p>
          <a:p>
            <a:r>
              <a:rPr lang="ru-RU" dirty="0" err="1" smtClean="0"/>
              <a:t>ботинрыки</a:t>
            </a:r>
            <a:r>
              <a:rPr lang="ru-RU" dirty="0" smtClean="0"/>
              <a:t> </a:t>
            </a:r>
            <a:r>
              <a:rPr lang="ru-RU" dirty="0" err="1" smtClean="0"/>
              <a:t>сандапели</a:t>
            </a:r>
            <a:r>
              <a:rPr lang="ru-RU" dirty="0" smtClean="0"/>
              <a:t> </a:t>
            </a:r>
            <a:r>
              <a:rPr lang="ru-RU" dirty="0" err="1" smtClean="0"/>
              <a:t>метцыро</a:t>
            </a:r>
            <a:r>
              <a:rPr lang="ru-RU" dirty="0" smtClean="0"/>
              <a:t> </a:t>
            </a:r>
            <a:r>
              <a:rPr lang="ru-RU" dirty="0" err="1" smtClean="0"/>
              <a:t>автомобус</a:t>
            </a:r>
            <a:r>
              <a:rPr lang="ru-RU" dirty="0" smtClean="0"/>
              <a:t> </a:t>
            </a:r>
            <a:r>
              <a:rPr lang="ru-RU" dirty="0" err="1" smtClean="0"/>
              <a:t>трамрявай</a:t>
            </a:r>
            <a:r>
              <a:rPr lang="ru-RU" dirty="0" smtClean="0"/>
              <a:t> </a:t>
            </a:r>
            <a:r>
              <a:rPr lang="ru-RU" dirty="0" err="1" smtClean="0"/>
              <a:t>тролфилейбус</a:t>
            </a:r>
            <a:endParaRPr lang="ru-RU" dirty="0" smtClean="0"/>
          </a:p>
          <a:p>
            <a:r>
              <a:rPr lang="ru-RU" dirty="0" err="1" smtClean="0"/>
              <a:t>такфуси</a:t>
            </a:r>
            <a:r>
              <a:rPr lang="ru-RU" dirty="0" smtClean="0"/>
              <a:t> </a:t>
            </a:r>
            <a:r>
              <a:rPr lang="ru-RU" dirty="0" err="1" smtClean="0"/>
              <a:t>строикутель</a:t>
            </a:r>
            <a:r>
              <a:rPr lang="ru-RU" dirty="0" smtClean="0"/>
              <a:t> </a:t>
            </a:r>
            <a:r>
              <a:rPr lang="ru-RU" dirty="0" err="1" smtClean="0"/>
              <a:t>профодавец</a:t>
            </a:r>
            <a:r>
              <a:rPr lang="ru-RU" dirty="0" smtClean="0"/>
              <a:t> </a:t>
            </a:r>
            <a:r>
              <a:rPr lang="ru-RU" dirty="0" err="1" smtClean="0"/>
              <a:t>кондимытер</a:t>
            </a:r>
            <a:r>
              <a:rPr lang="ru-RU" dirty="0" smtClean="0"/>
              <a:t> </a:t>
            </a:r>
            <a:r>
              <a:rPr lang="ru-RU" dirty="0" err="1" smtClean="0"/>
              <a:t>офижуциант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62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Задание 3</a:t>
            </a:r>
          </a:p>
          <a:p>
            <a:r>
              <a:rPr lang="ru-RU" dirty="0" smtClean="0"/>
              <a:t>Читай только первые слоги. Какие слова получились?</a:t>
            </a:r>
          </a:p>
          <a:p>
            <a:r>
              <a:rPr lang="ru-RU" dirty="0" smtClean="0"/>
              <a:t>канат лентяй дача рисунок сани ракета фантазия концерт феникс</a:t>
            </a:r>
          </a:p>
          <a:p>
            <a:r>
              <a:rPr lang="ru-RU" dirty="0" smtClean="0"/>
              <a:t>тарелка фикус аллея карандаш таблетка лимон царевна кабинет пират</a:t>
            </a:r>
          </a:p>
          <a:p>
            <a:r>
              <a:rPr lang="ru-RU" dirty="0" smtClean="0"/>
              <a:t>танцы театр леопард фонтан шахтёр магазин тысяча соловей барабан</a:t>
            </a:r>
          </a:p>
          <a:p>
            <a:r>
              <a:rPr lang="ru-RU" dirty="0" smtClean="0"/>
              <a:t>камень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15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Задание 5</a:t>
            </a:r>
          </a:p>
          <a:p>
            <a:r>
              <a:rPr lang="ru-RU" dirty="0" smtClean="0"/>
              <a:t>Слово упало и разлетелось на кусочки. Помогите - вновь из букв его</a:t>
            </a:r>
          </a:p>
          <a:p>
            <a:r>
              <a:rPr lang="ru-RU" dirty="0" smtClean="0"/>
              <a:t>сложите:</a:t>
            </a:r>
          </a:p>
          <a:p>
            <a:r>
              <a:rPr lang="ru-RU" dirty="0" err="1" smtClean="0"/>
              <a:t>оядлео</a:t>
            </a:r>
            <a:r>
              <a:rPr lang="ru-RU" dirty="0" smtClean="0"/>
              <a:t> </a:t>
            </a:r>
            <a:r>
              <a:rPr lang="ru-RU" dirty="0" err="1" smtClean="0"/>
              <a:t>лушкяга</a:t>
            </a:r>
            <a:r>
              <a:rPr lang="ru-RU" dirty="0" smtClean="0"/>
              <a:t> </a:t>
            </a:r>
            <a:r>
              <a:rPr lang="ru-RU" dirty="0" err="1" smtClean="0"/>
              <a:t>змлнеякиа</a:t>
            </a:r>
            <a:r>
              <a:rPr lang="ru-RU" dirty="0" smtClean="0"/>
              <a:t> </a:t>
            </a:r>
            <a:r>
              <a:rPr lang="ru-RU" dirty="0" err="1" smtClean="0"/>
              <a:t>фрноаь</a:t>
            </a:r>
            <a:r>
              <a:rPr lang="ru-RU" dirty="0" smtClean="0"/>
              <a:t> </a:t>
            </a:r>
            <a:r>
              <a:rPr lang="ru-RU" dirty="0" err="1" smtClean="0"/>
              <a:t>сзтекроа</a:t>
            </a:r>
            <a:endParaRPr lang="ru-RU" dirty="0" smtClean="0"/>
          </a:p>
          <a:p>
            <a:r>
              <a:rPr lang="ru-RU" dirty="0" err="1" smtClean="0"/>
              <a:t>пиодмор</a:t>
            </a:r>
            <a:r>
              <a:rPr lang="ru-RU" dirty="0" smtClean="0"/>
              <a:t> </a:t>
            </a:r>
            <a:r>
              <a:rPr lang="ru-RU" dirty="0" err="1" smtClean="0"/>
              <a:t>сзакка</a:t>
            </a:r>
            <a:r>
              <a:rPr lang="ru-RU" dirty="0" smtClean="0"/>
              <a:t> </a:t>
            </a:r>
            <a:r>
              <a:rPr lang="ru-RU" dirty="0" err="1" smtClean="0"/>
              <a:t>уебинчк</a:t>
            </a:r>
            <a:r>
              <a:rPr lang="ru-RU" dirty="0" smtClean="0"/>
              <a:t> </a:t>
            </a:r>
            <a:r>
              <a:rPr lang="ru-RU" dirty="0" err="1" smtClean="0"/>
              <a:t>пдосонулх</a:t>
            </a:r>
            <a:r>
              <a:rPr lang="ru-RU" dirty="0" smtClean="0"/>
              <a:t> </a:t>
            </a:r>
            <a:r>
              <a:rPr lang="ru-RU" dirty="0" err="1" smtClean="0"/>
              <a:t>кхнуя</a:t>
            </a:r>
            <a:endParaRPr lang="ru-RU" dirty="0" smtClean="0"/>
          </a:p>
          <a:p>
            <a:r>
              <a:rPr lang="ru-RU" dirty="0" err="1" smtClean="0"/>
              <a:t>склоьуса</a:t>
            </a:r>
            <a:r>
              <a:rPr lang="ru-RU" dirty="0" smtClean="0"/>
              <a:t> </a:t>
            </a:r>
            <a:r>
              <a:rPr lang="ru-RU" dirty="0" err="1" smtClean="0"/>
              <a:t>сжнниека</a:t>
            </a:r>
            <a:r>
              <a:rPr lang="ru-RU" dirty="0" smtClean="0"/>
              <a:t> </a:t>
            </a:r>
            <a:r>
              <a:rPr lang="ru-RU" dirty="0" err="1" smtClean="0"/>
              <a:t>птальо</a:t>
            </a:r>
            <a:r>
              <a:rPr lang="ru-RU" dirty="0" smtClean="0"/>
              <a:t> </a:t>
            </a:r>
            <a:r>
              <a:rPr lang="ru-RU" dirty="0" err="1" smtClean="0"/>
              <a:t>иукгшри</a:t>
            </a:r>
            <a:r>
              <a:rPr lang="ru-RU" dirty="0" smtClean="0"/>
              <a:t> </a:t>
            </a:r>
            <a:r>
              <a:rPr lang="ru-RU" dirty="0" err="1" smtClean="0"/>
              <a:t>бдлеуьзор</a:t>
            </a:r>
            <a:r>
              <a:rPr lang="ru-RU" dirty="0" smtClean="0"/>
              <a:t> </a:t>
            </a:r>
            <a:r>
              <a:rPr lang="ru-RU" dirty="0" err="1" smtClean="0"/>
              <a:t>пгоири</a:t>
            </a:r>
            <a:endParaRPr lang="ru-RU" dirty="0" smtClean="0"/>
          </a:p>
          <a:p>
            <a:r>
              <a:rPr lang="ru-RU" dirty="0" err="1" smtClean="0"/>
              <a:t>пкудоша</a:t>
            </a:r>
            <a:r>
              <a:rPr lang="ru-RU" dirty="0" smtClean="0"/>
              <a:t> </a:t>
            </a:r>
            <a:r>
              <a:rPr lang="ru-RU" dirty="0" err="1" smtClean="0"/>
              <a:t>согеивнк</a:t>
            </a:r>
            <a:r>
              <a:rPr lang="ru-RU" dirty="0" smtClean="0"/>
              <a:t> </a:t>
            </a:r>
            <a:r>
              <a:rPr lang="ru-RU" dirty="0" err="1" smtClean="0"/>
              <a:t>алатс</a:t>
            </a:r>
            <a:r>
              <a:rPr lang="ru-RU" dirty="0" smtClean="0"/>
              <a:t> </a:t>
            </a:r>
            <a:r>
              <a:rPr lang="ru-RU" dirty="0" err="1" smtClean="0"/>
              <a:t>мреавуй</a:t>
            </a:r>
            <a:r>
              <a:rPr lang="ru-RU" dirty="0" smtClean="0"/>
              <a:t> </a:t>
            </a:r>
            <a:r>
              <a:rPr lang="ru-RU" dirty="0" err="1" smtClean="0"/>
              <a:t>пцогвуиа</a:t>
            </a:r>
            <a:endParaRPr lang="ru-RU" dirty="0" smtClean="0"/>
          </a:p>
          <a:p>
            <a:r>
              <a:rPr lang="ru-RU" dirty="0" smtClean="0"/>
              <a:t>Если детям трудно составлять эти слова, можно начинать это</a:t>
            </a:r>
          </a:p>
          <a:p>
            <a:r>
              <a:rPr lang="ru-RU" dirty="0" smtClean="0"/>
              <a:t>упражнение с подсказкой.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82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Задание 6</a:t>
            </a:r>
          </a:p>
          <a:p>
            <a:r>
              <a:rPr lang="ru-RU" dirty="0" smtClean="0"/>
              <a:t>Прочитай слова, вернув буквы на место.</a:t>
            </a:r>
          </a:p>
          <a:p>
            <a:r>
              <a:rPr lang="ru-RU" dirty="0" smtClean="0"/>
              <a:t>Мы обычные слова,</a:t>
            </a:r>
          </a:p>
          <a:p>
            <a:r>
              <a:rPr lang="ru-RU" dirty="0" smtClean="0"/>
              <a:t>Всех нас знает каждый.</a:t>
            </a:r>
          </a:p>
          <a:p>
            <a:r>
              <a:rPr lang="ru-RU" dirty="0" smtClean="0"/>
              <a:t>Мы содержим буквы А</a:t>
            </a:r>
          </a:p>
          <a:p>
            <a:r>
              <a:rPr lang="ru-RU" dirty="0" smtClean="0"/>
              <a:t>Трижды или дважды</a:t>
            </a:r>
          </a:p>
          <a:p>
            <a:r>
              <a:rPr lang="ru-RU" dirty="0" smtClean="0"/>
              <a:t>Иногда всего одну</a:t>
            </a:r>
          </a:p>
          <a:p>
            <a:r>
              <a:rPr lang="ru-RU" dirty="0" smtClean="0"/>
              <a:t>(Только не в начале).</a:t>
            </a:r>
          </a:p>
          <a:p>
            <a:r>
              <a:rPr lang="ru-RU" dirty="0" smtClean="0"/>
              <a:t>Но сегодня - ну и ну!</a:t>
            </a:r>
          </a:p>
          <a:p>
            <a:r>
              <a:rPr lang="ru-RU" dirty="0" smtClean="0"/>
              <a:t>Все они сбежали.</a:t>
            </a:r>
          </a:p>
          <a:p>
            <a:r>
              <a:rPr lang="ru-RU" dirty="0" err="1" smtClean="0"/>
              <a:t>слт</a:t>
            </a:r>
            <a:r>
              <a:rPr lang="ru-RU" dirty="0" smtClean="0"/>
              <a:t> </a:t>
            </a:r>
            <a:r>
              <a:rPr lang="ru-RU" dirty="0" err="1" smtClean="0"/>
              <a:t>сткн</a:t>
            </a:r>
            <a:r>
              <a:rPr lang="ru-RU" dirty="0" smtClean="0"/>
              <a:t> </a:t>
            </a:r>
            <a:r>
              <a:rPr lang="ru-RU" dirty="0" err="1" smtClean="0"/>
              <a:t>звтрк</a:t>
            </a:r>
            <a:r>
              <a:rPr lang="ru-RU" dirty="0" smtClean="0"/>
              <a:t> </a:t>
            </a:r>
            <a:r>
              <a:rPr lang="ru-RU" dirty="0" err="1" smtClean="0"/>
              <a:t>крн</a:t>
            </a:r>
            <a:r>
              <a:rPr lang="ru-RU" dirty="0" smtClean="0"/>
              <a:t> </a:t>
            </a:r>
            <a:r>
              <a:rPr lang="ru-RU" dirty="0" err="1" smtClean="0"/>
              <a:t>бнн</a:t>
            </a:r>
            <a:r>
              <a:rPr lang="ru-RU" dirty="0" smtClean="0"/>
              <a:t> </a:t>
            </a:r>
            <a:r>
              <a:rPr lang="ru-RU" dirty="0" err="1" smtClean="0"/>
              <a:t>срфн</a:t>
            </a:r>
            <a:r>
              <a:rPr lang="ru-RU" dirty="0" smtClean="0"/>
              <a:t> </a:t>
            </a:r>
            <a:r>
              <a:rPr lang="ru-RU" dirty="0" err="1" smtClean="0"/>
              <a:t>квдрт</a:t>
            </a:r>
            <a:r>
              <a:rPr lang="ru-RU" dirty="0" smtClean="0"/>
              <a:t> </a:t>
            </a:r>
            <a:r>
              <a:rPr lang="ru-RU" dirty="0" err="1" smtClean="0"/>
              <a:t>ткнь</a:t>
            </a:r>
            <a:r>
              <a:rPr lang="ru-RU" dirty="0" smtClean="0"/>
              <a:t> </a:t>
            </a:r>
            <a:r>
              <a:rPr lang="ru-RU" dirty="0" err="1" smtClean="0"/>
              <a:t>прд</a:t>
            </a:r>
            <a:endParaRPr lang="ru-RU" dirty="0" smtClean="0"/>
          </a:p>
          <a:p>
            <a:r>
              <a:rPr lang="ru-RU" dirty="0" err="1" smtClean="0"/>
              <a:t>брбн</a:t>
            </a:r>
            <a:r>
              <a:rPr lang="ru-RU" dirty="0" smtClean="0"/>
              <a:t> </a:t>
            </a:r>
            <a:r>
              <a:rPr lang="ru-RU" dirty="0" err="1" smtClean="0"/>
              <a:t>мскрд</a:t>
            </a:r>
            <a:r>
              <a:rPr lang="ru-RU" dirty="0" smtClean="0"/>
              <a:t> </a:t>
            </a:r>
            <a:r>
              <a:rPr lang="ru-RU" dirty="0" err="1" smtClean="0"/>
              <a:t>флг</a:t>
            </a:r>
            <a:r>
              <a:rPr lang="ru-RU" dirty="0" smtClean="0"/>
              <a:t> </a:t>
            </a:r>
            <a:r>
              <a:rPr lang="ru-RU" dirty="0" err="1" smtClean="0"/>
              <a:t>хлт</a:t>
            </a:r>
            <a:r>
              <a:rPr lang="ru-RU" dirty="0" smtClean="0"/>
              <a:t> </a:t>
            </a:r>
            <a:r>
              <a:rPr lang="ru-RU" dirty="0" err="1" smtClean="0"/>
              <a:t>крмн</a:t>
            </a:r>
            <a:r>
              <a:rPr lang="ru-RU" dirty="0" smtClean="0"/>
              <a:t> </a:t>
            </a:r>
            <a:r>
              <a:rPr lang="ru-RU" dirty="0" err="1" smtClean="0"/>
              <a:t>крндш</a:t>
            </a:r>
            <a:r>
              <a:rPr lang="ru-RU" dirty="0" smtClean="0"/>
              <a:t> </a:t>
            </a:r>
            <a:r>
              <a:rPr lang="ru-RU" dirty="0" err="1" smtClean="0"/>
              <a:t>мрт</a:t>
            </a:r>
            <a:r>
              <a:rPr lang="ru-RU" dirty="0" smtClean="0"/>
              <a:t> </a:t>
            </a:r>
            <a:r>
              <a:rPr lang="ru-RU" dirty="0" err="1" smtClean="0"/>
              <a:t>бгж</a:t>
            </a:r>
            <a:r>
              <a:rPr lang="ru-RU" dirty="0" smtClean="0"/>
              <a:t> </a:t>
            </a:r>
            <a:r>
              <a:rPr lang="ru-RU" dirty="0" err="1" smtClean="0"/>
              <a:t>тркн</a:t>
            </a:r>
            <a:endParaRPr lang="ru-RU" dirty="0" smtClean="0"/>
          </a:p>
          <a:p>
            <a:r>
              <a:rPr lang="ru-RU" dirty="0" err="1" smtClean="0"/>
              <a:t>пргрф</a:t>
            </a:r>
            <a:r>
              <a:rPr lang="ru-RU" dirty="0" smtClean="0"/>
              <a:t> </a:t>
            </a:r>
            <a:r>
              <a:rPr lang="ru-RU" dirty="0" err="1" smtClean="0"/>
              <a:t>зкз</a:t>
            </a:r>
            <a:r>
              <a:rPr lang="ru-RU" dirty="0" smtClean="0"/>
              <a:t> </a:t>
            </a:r>
            <a:r>
              <a:rPr lang="ru-RU" dirty="0" err="1" smtClean="0"/>
              <a:t>срй</a:t>
            </a:r>
            <a:r>
              <a:rPr lang="ru-RU" dirty="0" smtClean="0"/>
              <a:t> </a:t>
            </a:r>
            <a:r>
              <a:rPr lang="ru-RU" dirty="0" err="1" smtClean="0"/>
              <a:t>клсс</a:t>
            </a:r>
            <a:r>
              <a:rPr lang="ru-RU" dirty="0" smtClean="0"/>
              <a:t> </a:t>
            </a:r>
            <a:r>
              <a:rPr lang="ru-RU" dirty="0" err="1" smtClean="0"/>
              <a:t>крнвл</a:t>
            </a:r>
            <a:r>
              <a:rPr lang="ru-RU" dirty="0" smtClean="0"/>
              <a:t> </a:t>
            </a:r>
            <a:r>
              <a:rPr lang="ru-RU" dirty="0" err="1" smtClean="0"/>
              <a:t>пнм</a:t>
            </a:r>
            <a:r>
              <a:rPr lang="ru-RU" dirty="0" smtClean="0"/>
              <a:t> </a:t>
            </a:r>
            <a:r>
              <a:rPr lang="ru-RU" dirty="0" err="1" smtClean="0"/>
              <a:t>брн</a:t>
            </a:r>
            <a:r>
              <a:rPr lang="ru-RU" dirty="0" smtClean="0"/>
              <a:t> </a:t>
            </a:r>
            <a:r>
              <a:rPr lang="ru-RU" dirty="0" err="1" smtClean="0"/>
              <a:t>шлш</a:t>
            </a:r>
            <a:r>
              <a:rPr lang="ru-RU" dirty="0" smtClean="0"/>
              <a:t> </a:t>
            </a:r>
            <a:r>
              <a:rPr lang="ru-RU" dirty="0" err="1" smtClean="0"/>
              <a:t>згдк</a:t>
            </a:r>
            <a:endParaRPr lang="ru-RU" dirty="0" smtClean="0"/>
          </a:p>
          <a:p>
            <a:r>
              <a:rPr lang="ru-RU" dirty="0" err="1" smtClean="0"/>
              <a:t>пст</a:t>
            </a:r>
            <a:r>
              <a:rPr lang="ru-RU" dirty="0" smtClean="0"/>
              <a:t> </a:t>
            </a:r>
            <a:r>
              <a:rPr lang="ru-RU" dirty="0" err="1" smtClean="0"/>
              <a:t>кнт</a:t>
            </a:r>
            <a:r>
              <a:rPr lang="ru-RU" dirty="0" smtClean="0"/>
              <a:t> </a:t>
            </a:r>
            <a:r>
              <a:rPr lang="ru-RU" dirty="0" err="1" smtClean="0"/>
              <a:t>стрт</a:t>
            </a:r>
            <a:r>
              <a:rPr lang="ru-RU" dirty="0" smtClean="0"/>
              <a:t> </a:t>
            </a:r>
            <a:r>
              <a:rPr lang="ru-RU" dirty="0" err="1" smtClean="0"/>
              <a:t>срнч</a:t>
            </a:r>
            <a:r>
              <a:rPr lang="ru-RU" dirty="0" smtClean="0"/>
              <a:t> </a:t>
            </a:r>
            <a:r>
              <a:rPr lang="ru-RU" dirty="0" err="1" smtClean="0"/>
              <a:t>тхт</a:t>
            </a:r>
            <a:r>
              <a:rPr lang="ru-RU" dirty="0" smtClean="0"/>
              <a:t> </a:t>
            </a:r>
            <a:r>
              <a:rPr lang="ru-RU" dirty="0" err="1" smtClean="0"/>
              <a:t>плт</a:t>
            </a:r>
            <a:r>
              <a:rPr lang="ru-RU" dirty="0" smtClean="0"/>
              <a:t> </a:t>
            </a:r>
            <a:r>
              <a:rPr lang="ru-RU" dirty="0" err="1" smtClean="0"/>
              <a:t>скзк</a:t>
            </a:r>
            <a:r>
              <a:rPr lang="ru-RU" dirty="0" smtClean="0"/>
              <a:t> </a:t>
            </a:r>
            <a:r>
              <a:rPr lang="ru-RU" dirty="0" err="1" smtClean="0"/>
              <a:t>тлнт</a:t>
            </a:r>
            <a:r>
              <a:rPr lang="ru-RU" dirty="0" smtClean="0"/>
              <a:t> </a:t>
            </a:r>
            <a:r>
              <a:rPr lang="ru-RU" smtClean="0"/>
              <a:t>плн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1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295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Сборник заданий по формированию читательской грамотности на уроках в 1-4 классах общеобразовательной школы</vt:lpstr>
      <vt:lpstr>Читательская грамотность </vt:lpstr>
      <vt:lpstr>1 класс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Сборник заданий по формированию читательской грамотности на уроках в 1-4 классах общеобразовательной школы</dc:title>
  <dc:creator>Светлана</dc:creator>
  <cp:lastModifiedBy>Светлана</cp:lastModifiedBy>
  <cp:revision>1</cp:revision>
  <dcterms:created xsi:type="dcterms:W3CDTF">2022-10-31T19:12:19Z</dcterms:created>
  <dcterms:modified xsi:type="dcterms:W3CDTF">2022-10-31T19:18:37Z</dcterms:modified>
</cp:coreProperties>
</file>