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</a:lstStyle>
          <a:p>
            <a:pPr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4BA5AFC-EB19-45F7-8BA7-B05249A0E6A3}" type="slidenum">
              <a:rPr lang="ru-RU"/>
              <a:pPr>
                <a:defRPr sz="14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52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/>
          <a:p>
            <a:pPr lvl="0"/>
            <a:endParaRPr lang="ru-RU" noProof="0" smtClean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0AD5698A-D31F-4C22-BF80-8073E587EB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636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0"/>
      </a:spcBef>
      <a:spcAft>
        <a:spcPct val="0"/>
      </a:spcAft>
      <a:defRPr lang="ru-RU" sz="2000" kern="1200">
        <a:solidFill>
          <a:srgbClr val="000000"/>
        </a:solidFill>
        <a:latin typeface="Arial" pitchFamily="18"/>
        <a:ea typeface="Mangal" pitchFamily="2"/>
        <a:cs typeface="Mangal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ngal" pitchFamily="2"/>
        <a:cs typeface="Mangal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2867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7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710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9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072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482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277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440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481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7034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686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602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3891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6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096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890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301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85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4F81BD"/>
          </a:solidFill>
          <a:ln w="25402">
            <a:solidFill>
              <a:srgbClr val="385D8A"/>
            </a:solidFill>
          </a:ln>
        </p:spPr>
      </p:sp>
      <p:sp>
        <p:nvSpPr>
          <p:cNvPr id="45058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alt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95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A879B-D7EC-464F-B389-C847E91B60F7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714B7-7F37-4B35-A55F-95D6E756D88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E8C6E-A4DD-4AE8-8270-904BAE5F1A76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7F4B5-1959-4966-9C57-F4FAEB67E46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 txBox="1">
            <a:spLocks noGrp="1"/>
          </p:cNvSpPr>
          <p:nvPr>
            <p:ph type="title" orient="vert"/>
          </p:nvPr>
        </p:nvSpPr>
        <p:spPr>
          <a:xfrm>
            <a:off x="6629400" y="1604964"/>
            <a:ext cx="2057400" cy="452595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 txBox="1">
            <a:spLocks noGrp="1"/>
          </p:cNvSpPr>
          <p:nvPr>
            <p:ph type="body" orient="vert" idx="1"/>
          </p:nvPr>
        </p:nvSpPr>
        <p:spPr>
          <a:xfrm>
            <a:off x="457200" y="1604964"/>
            <a:ext cx="6019796" cy="452595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A4170-6293-42E5-8D2D-4F97CFBF83A4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8CDFC-AE51-4435-9C65-9E780BBE277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057B3-29C0-4DBA-987E-7A297BE40EBE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A52914-2F29-4105-BF41-531C675329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03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17C58-DA10-4B88-BCC5-5C5A15335106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EE0B8F-046B-44D8-A335-4933B1038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F102E6-E1FB-41B5-8D68-215640F26848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5EB97-DDB6-4C38-8D81-C79C84CE8E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452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341845-B557-4311-9E55-9FFDA6AEA872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516349-AF9D-401C-801E-BFBB819354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407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8B787F-1249-4A40-881C-13F0BD35EC2E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116454-9C5A-4CA9-9AED-6DBA499952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40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B001DE-FF6E-44B9-BF79-60CBE94B0DA8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96CD8-FC8C-4EFE-B5D4-F29B5683EB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772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37A1A-1CBD-46CD-9ABD-0234A423E433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958337-D977-45CB-976C-284D94FE37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045790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CD6CCC-E901-42AA-9349-75B738E8D801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F94CE2-5AC9-4EFF-92E3-FCFC722E89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29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613F7-D563-4C69-8B73-41FC1F5F4232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4F65B-9013-42B3-8077-BF3B3B18DB77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A968AB-B2E6-40C2-A7C2-8EE7119E2E37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95FE7C-3D27-4515-800C-838E4D481D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27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3F4AE-AD05-4699-B2A2-EA6A1E321633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C3C99-DDEA-43D7-81F3-6E305BC24A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56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CE9BA-A2C4-423A-9C67-8EB7F01723A0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566E7B-946E-4737-B30B-6F4559EE6A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55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/>
          <a:lstStyle>
            <a:lvl1pPr algn="l">
              <a:defRPr sz="4000" cap="all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398CE-1062-41C3-8F58-08B6296A3898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FF031-DF6C-4950-892C-D0033A490B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457200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648196" y="1604964"/>
            <a:ext cx="4038603" cy="45259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453DD-97F0-456D-9AE4-90AEC3760AA3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3E95-0159-4435-85A9-E0CB4A3AC12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A6E8-C392-4DEA-8BC2-F7AB123E59D4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050F4-02CF-4114-B6AE-9166AFEEAD7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A3B1B-80C6-499C-AC24-73992A228514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2DD25-9C93-4BFC-B879-B10480565C4A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AC95E-84F2-4E34-81EE-4697EC8A40C7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4BF6-90C8-46D1-A3D6-D02C0FFE6B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2E33B-7883-4A83-9002-A14AB9FE735C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FDCE8-B529-4840-996B-9365CB9F389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/>
          <a:lstStyle>
            <a:lvl1pPr algn="l">
              <a:defRPr sz="2000"/>
            </a:lvl1pPr>
          </a:lstStyle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3E6D2-8E95-4E0B-A82F-4F02302BAFAE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74773-AC25-4B54-9A55-C000A28F6E7D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BE1CF"/>
            </a:gs>
            <a:gs pos="93000">
              <a:schemeClr val="accent4">
                <a:lumMod val="20000"/>
                <a:lumOff val="80000"/>
              </a:schemeClr>
            </a:gs>
            <a:gs pos="79000">
              <a:schemeClr val="accent2">
                <a:lumMod val="60000"/>
                <a:lumOff val="40000"/>
              </a:schemeClr>
            </a:gs>
            <a:gs pos="10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Rectangle 6"/>
          <p:cNvGrpSpPr>
            <a:grpSpLocks/>
          </p:cNvGrpSpPr>
          <p:nvPr/>
        </p:nvGrpSpPr>
        <p:grpSpPr bwMode="auto">
          <a:xfrm>
            <a:off x="-6350" y="5102225"/>
            <a:ext cx="9156700" cy="1762125"/>
            <a:chOff x="-4" y="3214"/>
            <a:chExt cx="5768" cy="1110"/>
          </a:xfrm>
        </p:grpSpPr>
        <p:pic>
          <p:nvPicPr>
            <p:cNvPr id="1026" name="Rectangle 6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-4" y="3214"/>
              <a:ext cx="5768" cy="1110"/>
            </a:xfrm>
            <a:prstGeom prst="rect">
              <a:avLst/>
            </a:prstGeom>
            <a:noFill/>
          </p:spPr>
        </p:pic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0" y="3216"/>
              <a:ext cx="5760" cy="1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grpSp>
        <p:nvGrpSpPr>
          <p:cNvPr id="3" name="Rectangle 7"/>
          <p:cNvGrpSpPr>
            <a:grpSpLocks/>
          </p:cNvGrpSpPr>
          <p:nvPr/>
        </p:nvGrpSpPr>
        <p:grpSpPr bwMode="auto">
          <a:xfrm>
            <a:off x="-6350" y="-6350"/>
            <a:ext cx="9156700" cy="5114925"/>
            <a:chOff x="-4" y="-4"/>
            <a:chExt cx="5768" cy="3222"/>
          </a:xfrm>
        </p:grpSpPr>
        <p:pic>
          <p:nvPicPr>
            <p:cNvPr id="1029" name="Rectangle 7"/>
            <p:cNvPicPr>
              <a:picLocks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4" y="-4"/>
              <a:ext cx="5768" cy="3222"/>
            </a:xfrm>
            <a:prstGeom prst="rect">
              <a:avLst/>
            </a:prstGeom>
            <a:noFill/>
          </p:spPr>
        </p:pic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sp>
        <p:nvSpPr>
          <p:cNvPr id="4" name="Rectangle 8"/>
          <p:cNvSpPr/>
          <p:nvPr/>
        </p:nvSpPr>
        <p:spPr>
          <a:xfrm>
            <a:off x="0" y="3768725"/>
            <a:ext cx="9144000" cy="2286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9"/>
          <p:cNvSpPr/>
          <p:nvPr/>
        </p:nvSpPr>
        <p:spPr>
          <a:xfrm>
            <a:off x="0" y="1600200"/>
            <a:ext cx="9143643" cy="5105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6" name="Rectangle 10"/>
          <p:cNvGrpSpPr>
            <a:grpSpLocks/>
          </p:cNvGrpSpPr>
          <p:nvPr/>
        </p:nvGrpSpPr>
        <p:grpSpPr bwMode="auto">
          <a:xfrm>
            <a:off x="-6350" y="3859213"/>
            <a:ext cx="9156700" cy="3005137"/>
            <a:chOff x="-4" y="2431"/>
            <a:chExt cx="5768" cy="1893"/>
          </a:xfrm>
        </p:grpSpPr>
        <p:pic>
          <p:nvPicPr>
            <p:cNvPr id="1036" name="Rectangle 10"/>
            <p:cNvPicPr>
              <a:picLocks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-4" y="2431"/>
              <a:ext cx="5768" cy="1893"/>
            </a:xfrm>
            <a:prstGeom prst="rect">
              <a:avLst/>
            </a:prstGeom>
            <a:noFill/>
          </p:spPr>
        </p:pic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0" y="2436"/>
              <a:ext cx="5760" cy="1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grpSp>
        <p:nvGrpSpPr>
          <p:cNvPr id="7" name="Rectangle 11"/>
          <p:cNvGrpSpPr>
            <a:grpSpLocks/>
          </p:cNvGrpSpPr>
          <p:nvPr/>
        </p:nvGrpSpPr>
        <p:grpSpPr bwMode="auto">
          <a:xfrm>
            <a:off x="-6350" y="-6350"/>
            <a:ext cx="9156700" cy="3876675"/>
            <a:chOff x="-4" y="-4"/>
            <a:chExt cx="5768" cy="2442"/>
          </a:xfrm>
        </p:grpSpPr>
        <p:pic>
          <p:nvPicPr>
            <p:cNvPr id="1039" name="Rectangle 11"/>
            <p:cNvPicPr>
              <a:picLocks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-4" y="-4"/>
              <a:ext cx="5768" cy="2442"/>
            </a:xfrm>
            <a:prstGeom prst="rect">
              <a:avLst/>
            </a:prstGeom>
            <a:noFill/>
          </p:spPr>
        </p:pic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2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4" tIns="44997" rIns="90004" bIns="44997" anchor="ctr"/>
            <a:lstStyle/>
            <a:p>
              <a:pPr hangingPunct="0"/>
              <a:endParaRPr lang="ru-RU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endParaRPr>
            </a:p>
          </p:txBody>
        </p:sp>
      </p:grpSp>
      <p:sp>
        <p:nvSpPr>
          <p:cNvPr id="8" name="Rectangle 12"/>
          <p:cNvSpPr/>
          <p:nvPr/>
        </p:nvSpPr>
        <p:spPr>
          <a:xfrm>
            <a:off x="0" y="2652713"/>
            <a:ext cx="9144000" cy="22860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lin ang="5400000"/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Oval 13"/>
          <p:cNvSpPr/>
          <p:nvPr/>
        </p:nvSpPr>
        <p:spPr>
          <a:xfrm>
            <a:off x="0" y="1600200"/>
            <a:ext cx="9143643" cy="510515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*/ 5419351 1 1725033"/>
              <a:gd name="f8" fmla="*/ 10800 10800 1"/>
              <a:gd name="f9" fmla="+- 0 0 360"/>
              <a:gd name="f10" fmla="val 10800"/>
              <a:gd name="f11" fmla="+- 0 0 0"/>
              <a:gd name="f12" fmla="*/ f3 1 21600"/>
              <a:gd name="f13" fmla="*/ f4 1 21600"/>
              <a:gd name="f14" fmla="*/ 0 f7 1"/>
              <a:gd name="f15" fmla="*/ f5 f0 1"/>
              <a:gd name="f16" fmla="*/ f9 f0 1"/>
              <a:gd name="f17" fmla="+- f6 0 f5"/>
              <a:gd name="f18" fmla="*/ f11 f0 1"/>
              <a:gd name="f19" fmla="*/ f14 1 f2"/>
              <a:gd name="f20" fmla="*/ f15 1 f2"/>
              <a:gd name="f21" fmla="*/ f16 1 f2"/>
              <a:gd name="f22" fmla="*/ f17 1 21600"/>
              <a:gd name="f23" fmla="*/ f18 1 f2"/>
              <a:gd name="f24" fmla="+- 0 0 f19"/>
              <a:gd name="f25" fmla="+- f20 0 f1"/>
              <a:gd name="f26" fmla="+- f21 0 f1"/>
              <a:gd name="f27" fmla="*/ 3163 f22 1"/>
              <a:gd name="f28" fmla="*/ 18437 f22 1"/>
              <a:gd name="f29" fmla="*/ 10800 f22 1"/>
              <a:gd name="f30" fmla="*/ 0 f22 1"/>
              <a:gd name="f31" fmla="*/ 21600 f22 1"/>
              <a:gd name="f32" fmla="+- f23 0 f1"/>
              <a:gd name="f33" fmla="*/ f24 f0 1"/>
              <a:gd name="f34" fmla="+- f26 0 f25"/>
              <a:gd name="f35" fmla="*/ f29 1 f22"/>
              <a:gd name="f36" fmla="*/ f30 1 f22"/>
              <a:gd name="f37" fmla="*/ f27 1 f22"/>
              <a:gd name="f38" fmla="*/ f28 1 f22"/>
              <a:gd name="f39" fmla="*/ f31 1 f22"/>
              <a:gd name="f40" fmla="*/ f33 1 f7"/>
              <a:gd name="f41" fmla="*/ f37 f12 1"/>
              <a:gd name="f42" fmla="*/ f38 f12 1"/>
              <a:gd name="f43" fmla="*/ f38 f13 1"/>
              <a:gd name="f44" fmla="*/ f37 f13 1"/>
              <a:gd name="f45" fmla="*/ f35 f12 1"/>
              <a:gd name="f46" fmla="*/ f36 f13 1"/>
              <a:gd name="f47" fmla="*/ f36 f12 1"/>
              <a:gd name="f48" fmla="*/ f35 f13 1"/>
              <a:gd name="f49" fmla="*/ f39 f13 1"/>
              <a:gd name="f50" fmla="*/ f39 f12 1"/>
              <a:gd name="f51" fmla="+- f40 0 f1"/>
              <a:gd name="f52" fmla="+- f51 f1 0"/>
              <a:gd name="f53" fmla="*/ f52 f7 1"/>
              <a:gd name="f54" fmla="*/ f53 1 f0"/>
              <a:gd name="f55" fmla="+- 0 0 f54"/>
              <a:gd name="f56" fmla="+- 0 0 f55"/>
              <a:gd name="f57" fmla="*/ f56 f0 1"/>
              <a:gd name="f58" fmla="*/ f57 1 f7"/>
              <a:gd name="f59" fmla="+- f58 0 f1"/>
              <a:gd name="f60" fmla="cos 1 f59"/>
              <a:gd name="f61" fmla="sin 1 f59"/>
              <a:gd name="f62" fmla="+- 0 0 f60"/>
              <a:gd name="f63" fmla="+- 0 0 f61"/>
              <a:gd name="f64" fmla="+- 0 0 f62"/>
              <a:gd name="f65" fmla="+- 0 0 f63"/>
              <a:gd name="f66" fmla="val f64"/>
              <a:gd name="f67" fmla="val f65"/>
              <a:gd name="f68" fmla="+- 0 0 f66"/>
              <a:gd name="f69" fmla="+- 0 0 f67"/>
              <a:gd name="f70" fmla="*/ 10800 f68 1"/>
              <a:gd name="f71" fmla="*/ 10800 f69 1"/>
              <a:gd name="f72" fmla="*/ f70 f70 1"/>
              <a:gd name="f73" fmla="*/ f71 f71 1"/>
              <a:gd name="f74" fmla="+- f72 f73 0"/>
              <a:gd name="f75" fmla="sqrt f74"/>
              <a:gd name="f76" fmla="*/ f8 1 f75"/>
              <a:gd name="f77" fmla="*/ f68 f76 1"/>
              <a:gd name="f78" fmla="*/ f69 f76 1"/>
              <a:gd name="f79" fmla="+- 10800 0 f77"/>
              <a:gd name="f80" fmla="+- 10800 0 f78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45" y="f46"/>
              </a:cxn>
              <a:cxn ang="f32">
                <a:pos x="f41" y="f44"/>
              </a:cxn>
              <a:cxn ang="f32">
                <a:pos x="f47" y="f48"/>
              </a:cxn>
              <a:cxn ang="f32">
                <a:pos x="f41" y="f43"/>
              </a:cxn>
              <a:cxn ang="f32">
                <a:pos x="f45" y="f49"/>
              </a:cxn>
              <a:cxn ang="f32">
                <a:pos x="f42" y="f43"/>
              </a:cxn>
              <a:cxn ang="f32">
                <a:pos x="f50" y="f48"/>
              </a:cxn>
              <a:cxn ang="f32">
                <a:pos x="f42" y="f44"/>
              </a:cxn>
            </a:cxnLst>
            <a:rect l="f41" t="f44" r="f42" b="f43"/>
            <a:pathLst>
              <a:path w="21600" h="21600">
                <a:moveTo>
                  <a:pt x="f79" y="f80"/>
                </a:moveTo>
                <a:arcTo wR="f10" hR="f10" stAng="f25" swAng="f34"/>
                <a:close/>
              </a:path>
            </a:pathLst>
          </a:custGeom>
          <a:gradFill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  <a:prstDash val="solid"/>
          </a:ln>
        </p:spPr>
        <p:txBody>
          <a:bodyPr lIns="90004" tIns="44997" rIns="90004" bIns="44997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5DD0AE81-7751-4252-B33F-5C9CF0DBF308}" type="datetime1">
              <a:rPr lang="ru-RU"/>
              <a:pPr>
                <a:defRPr/>
              </a:pPr>
              <a:t>24.09.2023</a:t>
            </a:fld>
            <a:endParaRPr/>
          </a:p>
        </p:txBody>
      </p:sp>
      <p:sp>
        <p:nvSpPr>
          <p:cNvPr id="11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cap="none" spc="0" baseline="0">
                <a:solidFill>
                  <a:srgbClr val="000000"/>
                </a:solidFill>
                <a:uFillTx/>
                <a:latin typeface="Trebuchet MS" pitchFamily="18"/>
                <a:ea typeface="Lucida Sans Unicode" pitchFamily="2"/>
                <a:cs typeface="Tahoma" pitchFamily="2"/>
              </a:defRPr>
            </a:lvl1pPr>
          </a:lstStyle>
          <a:p>
            <a:pPr>
              <a:defRPr/>
            </a:pPr>
            <a:fld id="{479A57A7-7C0B-4906-A83B-D28336D8156C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1049" name="Title 1"/>
          <p:cNvSpPr txBox="1">
            <a:spLocks noGrp="1"/>
          </p:cNvSpPr>
          <p:nvPr>
            <p:ph type="title"/>
          </p:nvPr>
        </p:nvSpPr>
        <p:spPr bwMode="auto">
          <a:xfrm>
            <a:off x="817563" y="3132138"/>
            <a:ext cx="7175500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4" tIns="44997" rIns="90004" bIns="44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50" name="Текст 13"/>
          <p:cNvSpPr txBox="1">
            <a:spLocks noGrp="1"/>
          </p:cNvSpPr>
          <p:nvPr>
            <p:ph type="body" idx="1"/>
          </p:nvPr>
        </p:nvSpPr>
        <p:spPr bwMode="auto">
          <a:xfrm>
            <a:off x="457200" y="16049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2" r:id="rId3"/>
    <p:sldLayoutId id="2147483711" r:id="rId4"/>
    <p:sldLayoutId id="2147483710" r:id="rId5"/>
    <p:sldLayoutId id="2147483709" r:id="rId6"/>
    <p:sldLayoutId id="2147483708" r:id="rId7"/>
    <p:sldLayoutId id="2147483707" r:id="rId8"/>
    <p:sldLayoutId id="2147483706" r:id="rId9"/>
    <p:sldLayoutId id="2147483705" r:id="rId10"/>
    <p:sldLayoutId id="2147483704" r:id="rId11"/>
  </p:sldLayoutIdLst>
  <p:transition spd="slow"/>
  <p:txStyles>
    <p:titleStyle>
      <a:lvl1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lang="ru-RU" sz="5400" b="1" kern="1200">
          <a:solidFill>
            <a:srgbClr val="000000"/>
          </a:solidFill>
          <a:latin typeface="Trebuchet MS" pitchFamily="18"/>
          <a:ea typeface="Microsoft YaHei" pitchFamily="2"/>
          <a:cs typeface="Mangal" pitchFamily="2"/>
        </a:defRPr>
      </a:lvl1pPr>
      <a:lvl2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5pPr>
      <a:lvl6pPr marL="4572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6pPr>
      <a:lvl7pPr marL="9144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7pPr>
      <a:lvl8pPr marL="13716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8pPr>
      <a:lvl9pPr marL="1828800" algn="r" rtl="0" eaLnBrk="0" fontAlgn="base">
        <a:spcBef>
          <a:spcPct val="0"/>
        </a:spcBef>
        <a:spcAft>
          <a:spcPct val="0"/>
        </a:spcAft>
        <a:buClr>
          <a:srgbClr val="C3260C"/>
        </a:buClr>
        <a:buSzPct val="45000"/>
        <a:buFont typeface="StarSymbol"/>
        <a:buChar char="●"/>
        <a:defRPr sz="5400" b="1">
          <a:solidFill>
            <a:srgbClr val="000000"/>
          </a:solidFill>
          <a:latin typeface="Trebuchet MS" pitchFamily="34" charset="0"/>
          <a:ea typeface="Microsoft YaHei" pitchFamily="34" charset="-122"/>
          <a:cs typeface="Mangal" pitchFamily="18" charset="0"/>
        </a:defRPr>
      </a:lvl9pPr>
    </p:titleStyle>
    <p:bodyStyle>
      <a:lvl1pPr marL="431800" indent="-323850" algn="l" rtl="0" eaLnBrk="0" fontAlgn="base" hangingPunct="0">
        <a:spcBef>
          <a:spcPct val="0"/>
        </a:spcBef>
        <a:spcAft>
          <a:spcPts val="1413"/>
        </a:spcAft>
        <a:buSzPct val="45000"/>
        <a:buFont typeface="StarSymbol"/>
        <a:buChar char="●"/>
        <a:defRPr lang="ru-RU" sz="22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1pPr>
      <a:lvl2pPr marL="863600" lvl="1" indent="-323850" algn="l" rtl="0" eaLnBrk="0" fontAlgn="base" hangingPunct="0">
        <a:spcBef>
          <a:spcPct val="0"/>
        </a:spcBef>
        <a:spcAft>
          <a:spcPts val="1138"/>
        </a:spcAft>
        <a:buSzPct val="75000"/>
        <a:buFont typeface="StarSymbol"/>
        <a:buChar char="–"/>
        <a:defRPr lang="ru-RU" sz="28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2pPr>
      <a:lvl3pPr marL="1295400" lvl="2" indent="-287338" algn="l" rtl="0" eaLnBrk="0" fontAlgn="base" hangingPunct="0">
        <a:spcBef>
          <a:spcPct val="0"/>
        </a:spcBef>
        <a:spcAft>
          <a:spcPts val="850"/>
        </a:spcAft>
        <a:buSzPct val="45000"/>
        <a:buFont typeface="StarSymbol"/>
        <a:buChar char="●"/>
        <a:defRPr lang="ru-RU" sz="16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3pPr>
      <a:lvl4pPr marL="1727200" lvl="3" indent="-215900" algn="l" rtl="0" eaLnBrk="0" fontAlgn="base" hangingPunct="0">
        <a:spcBef>
          <a:spcPct val="0"/>
        </a:spcBef>
        <a:spcAft>
          <a:spcPts val="563"/>
        </a:spcAft>
        <a:buSzPct val="75000"/>
        <a:buFont typeface="StarSymbol"/>
        <a:buChar char="–"/>
        <a:defRPr lang="ru-RU" sz="14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4pPr>
      <a:lvl5pPr marL="2159000" lvl="4" indent="-215900" algn="l" rtl="0" eaLnBrk="0" fontAlgn="base" hangingPunct="0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5pPr>
      <a:lvl6pPr marL="26162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6pPr>
      <a:lvl7pPr marL="30734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7pPr>
      <a:lvl8pPr marL="35306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8pPr>
      <a:lvl9pPr marL="3987800" indent="-215900" algn="l" rtl="0" eaLnBrk="0" fontAlgn="base">
        <a:spcBef>
          <a:spcPct val="0"/>
        </a:spcBef>
        <a:spcAft>
          <a:spcPts val="288"/>
        </a:spcAft>
        <a:buSzPct val="45000"/>
        <a:buFont typeface="StarSymbol"/>
        <a:buChar char="●"/>
        <a:defRPr lang="ru-RU" sz="2000" kern="1200">
          <a:solidFill>
            <a:srgbClr val="404040"/>
          </a:solidFill>
          <a:latin typeface="Trebuchet MS"/>
          <a:ea typeface="Microsoft YaHei" pitchFamily="2"/>
          <a:cs typeface="Mangal" pitchFamily="2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FBE1CF"/>
            </a:gs>
            <a:gs pos="93000">
              <a:schemeClr val="accent4">
                <a:lumMod val="20000"/>
                <a:lumOff val="80000"/>
              </a:schemeClr>
            </a:gs>
            <a:gs pos="79000">
              <a:schemeClr val="accent2">
                <a:lumMod val="60000"/>
                <a:lumOff val="40000"/>
              </a:schemeClr>
            </a:gs>
            <a:gs pos="10000">
              <a:schemeClr val="accent4">
                <a:lumMod val="20000"/>
                <a:lumOff val="8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D0AE81-7751-4252-B33F-5C9CF0DBF308}" type="datetime1">
              <a:rPr lang="ru-RU" smtClean="0"/>
              <a:pPr>
                <a:defRPr/>
              </a:pPr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9A57A7-7C0B-4906-A83B-D28336D815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9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gif"/><Relationship Id="rId5" Type="http://schemas.openxmlformats.org/officeDocument/2006/relationships/image" Target="../media/image18.png"/><Relationship Id="rId4" Type="http://schemas.openxmlformats.org/officeDocument/2006/relationships/image" Target="../media/image25.gif"/><Relationship Id="rId9" Type="http://schemas.openxmlformats.org/officeDocument/2006/relationships/image" Target="../media/image29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gi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Заголовок 3"/>
          <p:cNvSpPr txBox="1">
            <a:spLocks noGrp="1"/>
          </p:cNvSpPr>
          <p:nvPr>
            <p:ph type="title" idx="4294967295"/>
          </p:nvPr>
        </p:nvSpPr>
        <p:spPr>
          <a:xfrm>
            <a:off x="2946400" y="765175"/>
            <a:ext cx="5910263" cy="2563813"/>
          </a:xfrm>
        </p:spPr>
        <p:txBody>
          <a:bodyPr/>
          <a:lstStyle/>
          <a:p>
            <a:pPr marL="182563" eaLnBrk="1" hangingPunct="1">
              <a:buFont typeface="StarSymbol"/>
              <a:buNone/>
              <a:defRPr/>
            </a:pPr>
            <a:endParaRPr altLang="ru-RU" sz="7200" i="1" dirty="0" smtClean="0">
              <a:solidFill>
                <a:schemeClr val="accent2">
                  <a:lumMod val="75000"/>
                </a:schemeClr>
              </a:solidFill>
              <a:latin typeface="Trebuchet MS" pitchFamily="34" charset="0"/>
              <a:ea typeface="Microsoft YaHei" pitchFamily="34" charset="-122"/>
              <a:cs typeface="Mangal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5"/>
            <a:ext cx="9180512" cy="68764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6625" y="2781300"/>
            <a:ext cx="309086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08050"/>
            <a:ext cx="1589088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41563" y="2722563"/>
            <a:ext cx="24145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0650" y="5241925"/>
            <a:ext cx="247015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7900" y="1123950"/>
            <a:ext cx="1754188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63938" y="4797425"/>
            <a:ext cx="147955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95513" y="809625"/>
            <a:ext cx="1652587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63" y="3473450"/>
            <a:ext cx="2592387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Собери в корзину фрукты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06408E-7 L 0.77552 0.291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7" y="145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8.09623E-8 L 0.14827 0.361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13" y="18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57229E-6 L 0.42309 -0.128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46" y="-6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1213" y="404813"/>
            <a:ext cx="7521575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Что растет на грядке?</a:t>
            </a:r>
          </a:p>
        </p:txBody>
      </p:sp>
      <p:pic>
        <p:nvPicPr>
          <p:cNvPr id="31746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5813" y="1557338"/>
            <a:ext cx="4686300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4437063"/>
            <a:ext cx="158750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4250" y="995363"/>
            <a:ext cx="1179513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2350" y="3140075"/>
            <a:ext cx="1649413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1650" y="2327275"/>
            <a:ext cx="1162050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4863" y="5356225"/>
            <a:ext cx="11541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5238" y="4878388"/>
            <a:ext cx="2452687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3213" y="3540125"/>
            <a:ext cx="19240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3213" y="1344613"/>
            <a:ext cx="1408112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75588" y="4824413"/>
            <a:ext cx="9890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75272E-7 L 0.33871 0.154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77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62549E-6 L 0.22986 0.0002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54083E-6 L 0.58941 -0.107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2" y="-53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06963E-6 L 0.16546 -0.10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5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11589E-6 L 0.70069 -0.26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-13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69257E-6 L 0.26806 -0.54338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3" y="-27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5145E-6 L 0.00989 -0.274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" y="-137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788" y="188913"/>
            <a:ext cx="8831262" cy="579437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32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Выбери фрукты и овощи со звуком [С]</a:t>
            </a:r>
          </a:p>
        </p:txBody>
      </p:sp>
      <p:pic>
        <p:nvPicPr>
          <p:cNvPr id="3" name="Рисунок 2"/>
          <p:cNvPicPr preferRelativeResize="0"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803275"/>
            <a:ext cx="1773238" cy="229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" y="3284538"/>
            <a:ext cx="1144588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7137" y="2314575"/>
            <a:ext cx="1655763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49550" y="4870450"/>
            <a:ext cx="1196975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83101" y="946944"/>
            <a:ext cx="2106612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92675" y="3206750"/>
            <a:ext cx="118268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04063" y="2314575"/>
            <a:ext cx="202882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1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831138" y="5084763"/>
            <a:ext cx="922337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childTnLst>
                  <p:par>
                    <p:cTn id="3" fill="hold" nodeType="clickPar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dur="indefinit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childTnLst>
                  <p:par>
                    <p:cTn id="13" fill="hold" nodeType="clickPar">
                      <p:stCondLst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dur="indefinit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childTnLst>
                  <p:par>
                    <p:cTn id="23" fill="hold" nodeType="clickPar">
                      <p:stCondLst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dur="indefinit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childTnLst>
                  <p:par>
                    <p:cTn id="33" fill="hold" nodeType="clickPar">
                      <p:stCondLst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5688" y="2317750"/>
            <a:ext cx="1017587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«Четвертый лишний»</a:t>
            </a:r>
          </a:p>
        </p:txBody>
      </p:sp>
      <p:pic>
        <p:nvPicPr>
          <p:cNvPr id="7172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1079500"/>
            <a:ext cx="18002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96075" y="666750"/>
            <a:ext cx="252253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9950" y="746125"/>
            <a:ext cx="201612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4588" y="792163"/>
            <a:ext cx="1905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5900" y="3671888"/>
            <a:ext cx="15843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76488" y="3668713"/>
            <a:ext cx="22320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51388" y="3455988"/>
            <a:ext cx="1866900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97675" y="3413125"/>
            <a:ext cx="2201863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0" y="5529263"/>
            <a:ext cx="1017588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«Назови ласково»</a:t>
            </a:r>
          </a:p>
        </p:txBody>
      </p:sp>
      <p:pic>
        <p:nvPicPr>
          <p:cNvPr id="3789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81075"/>
            <a:ext cx="302736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1412875"/>
            <a:ext cx="2987675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692150"/>
            <a:ext cx="3362325" cy="297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850" y="4149725"/>
            <a:ext cx="35496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7288" y="3311525"/>
            <a:ext cx="244475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Отгадай загадки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5900" y="1044575"/>
            <a:ext cx="2598738" cy="1116013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5900" y="4932363"/>
            <a:ext cx="2959100" cy="111601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1825" y="4967288"/>
            <a:ext cx="3071813" cy="1116012"/>
          </a:xfrm>
          <a:prstGeom prst="rect">
            <a:avLst/>
          </a:prstGeom>
          <a:noFill/>
          <a:ln>
            <a:noFill/>
          </a:ln>
        </p:spPr>
        <p:txBody>
          <a:bodyPr wrap="none" lIns="90004" tIns="44997" rIns="90004" bIns="44997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kern="0"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565400"/>
            <a:ext cx="1627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2565400"/>
            <a:ext cx="3027362" cy="206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1650" y="2592388"/>
            <a:ext cx="2455863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04025" y="2420938"/>
            <a:ext cx="176530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Прямоугольник 10"/>
          <p:cNvSpPr>
            <a:spLocks noChangeArrowheads="1"/>
          </p:cNvSpPr>
          <p:nvPr/>
        </p:nvSpPr>
        <p:spPr bwMode="auto">
          <a:xfrm>
            <a:off x="250825" y="981075"/>
            <a:ext cx="3673475" cy="1512888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Круглое, румяное,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Я расту на ветке.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Любят меня взрослые,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И маленькие детки.</a:t>
            </a:r>
            <a:endParaRPr lang="ru-RU" sz="2400">
              <a:solidFill>
                <a:srgbClr val="FFFFFF"/>
              </a:solidFill>
              <a:ea typeface="Microsoft YaHei"/>
              <a:cs typeface="Mangal" pitchFamily="2"/>
            </a:endParaRPr>
          </a:p>
        </p:txBody>
      </p:sp>
      <p:sp>
        <p:nvSpPr>
          <p:cNvPr id="39946" name="Прямоугольник 11"/>
          <p:cNvSpPr>
            <a:spLocks noChangeArrowheads="1"/>
          </p:cNvSpPr>
          <p:nvPr/>
        </p:nvSpPr>
        <p:spPr bwMode="auto">
          <a:xfrm>
            <a:off x="4356100" y="981075"/>
            <a:ext cx="4500563" cy="1439863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Щеки красные, нос белый,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В темноте сижу день целый,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А рубашка зелена,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Вся на солнышке она.</a:t>
            </a:r>
            <a:endParaRPr lang="ru-RU" sz="2400">
              <a:solidFill>
                <a:srgbClr val="000000"/>
              </a:solidFill>
              <a:ea typeface="Microsoft YaHei"/>
              <a:cs typeface="Mangal" pitchFamily="2"/>
            </a:endParaRPr>
          </a:p>
        </p:txBody>
      </p:sp>
      <p:sp>
        <p:nvSpPr>
          <p:cNvPr id="39947" name="Прямоугольник 12"/>
          <p:cNvSpPr>
            <a:spLocks noChangeArrowheads="1"/>
          </p:cNvSpPr>
          <p:nvPr/>
        </p:nvSpPr>
        <p:spPr bwMode="auto">
          <a:xfrm>
            <a:off x="250825" y="4652963"/>
            <a:ext cx="4176713" cy="1512887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Раскололся тесный домик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На две половинки.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И посыпались оттуда</a:t>
            </a:r>
          </a:p>
          <a:p>
            <a:pPr algn="ctr"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Бусинки-дробинки.</a:t>
            </a:r>
            <a:endParaRPr lang="ru-RU" sz="2400">
              <a:solidFill>
                <a:srgbClr val="FFFFFF"/>
              </a:solidFill>
              <a:ea typeface="Microsoft YaHei"/>
              <a:cs typeface="Mangal" pitchFamily="2"/>
            </a:endParaRPr>
          </a:p>
        </p:txBody>
      </p:sp>
      <p:sp>
        <p:nvSpPr>
          <p:cNvPr id="39948" name="Прямоугольник 13"/>
          <p:cNvSpPr>
            <a:spLocks noChangeArrowheads="1"/>
          </p:cNvSpPr>
          <p:nvPr/>
        </p:nvSpPr>
        <p:spPr bwMode="auto">
          <a:xfrm>
            <a:off x="4643438" y="4652963"/>
            <a:ext cx="4249737" cy="1512887"/>
          </a:xfrm>
          <a:prstGeom prst="rect">
            <a:avLst/>
          </a:prstGeom>
          <a:noFill/>
          <a:ln w="25402">
            <a:solidFill>
              <a:srgbClr val="385D8A"/>
            </a:solidFill>
            <a:miter lim="800000"/>
            <a:headEnd/>
            <a:tailEnd/>
          </a:ln>
        </p:spPr>
        <p:txBody>
          <a:bodyPr anchor="ctr"/>
          <a:lstStyle/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Знают этот фрукт детишки,</a:t>
            </a:r>
          </a:p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Любят есть его мартышки.</a:t>
            </a:r>
          </a:p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Родом он из жарких стран</a:t>
            </a:r>
          </a:p>
          <a:p>
            <a:pPr hangingPunct="0"/>
            <a:r>
              <a:rPr lang="ru-RU" sz="2400">
                <a:solidFill>
                  <a:srgbClr val="000000"/>
                </a:solidFill>
                <a:latin typeface="Arial" charset="0"/>
                <a:ea typeface="Microsoft YaHei"/>
                <a:cs typeface="Mangal" pitchFamily="2"/>
              </a:rPr>
              <a:t>В тропиках растет ...</a:t>
            </a:r>
            <a:endParaRPr lang="ru-RU" sz="2400">
              <a:solidFill>
                <a:srgbClr val="000000"/>
              </a:solidFill>
              <a:ea typeface="Microsoft YaHei"/>
              <a:cs typeface="Mangal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34421E-6 L -0.73438 -0.2819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19" y="-14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96484E-6 L -0.47587 0.27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02" y="13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137E-6 L 0.53976 0.317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79" y="158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13116E-6 L 0.73872 -0.275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13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 dirty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Собери картинку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5400"/>
            <a:ext cx="3154363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4868863"/>
            <a:ext cx="31432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23950"/>
            <a:ext cx="3151188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46588E-6 L 0.57968 -0.238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6" y="-11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7504E-6 L 0.56702 -0.39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1" y="-197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17442E-6 L 0.56406 0.3143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94" y="157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7"/>
          <p:cNvSpPr/>
          <p:nvPr/>
        </p:nvSpPr>
        <p:spPr>
          <a:xfrm>
            <a:off x="161925" y="53975"/>
            <a:ext cx="8820150" cy="914400"/>
          </a:xfrm>
          <a:custGeom>
            <a:avLst/>
            <a:gdLst>
              <a:gd name="f0" fmla="val w"/>
              <a:gd name="f1" fmla="val h"/>
              <a:gd name="f2" fmla="val 0"/>
              <a:gd name="f3" fmla="val 21600"/>
              <a:gd name="f4" fmla="*/ f0 1 21600"/>
              <a:gd name="f5" fmla="*/ f1 1 21600"/>
              <a:gd name="f6" fmla="+- f3 0 f2"/>
              <a:gd name="f7" fmla="*/ f6 1 21600"/>
              <a:gd name="f8" fmla="*/ f2 1 f7"/>
              <a:gd name="f9" fmla="*/ f3 1 f7"/>
              <a:gd name="f10" fmla="*/ f8 f4 1"/>
              <a:gd name="f11" fmla="*/ f9 f4 1"/>
              <a:gd name="f12" fmla="*/ f9 f5 1"/>
              <a:gd name="f13" fmla="*/ f8 f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" t="f13" r="f11" b="f12"/>
            <a:pathLst>
              <a:path w="21600" h="21600"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lnTo>
                  <a:pt x="f2" y="f2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wrap="none" anchorCtr="1" compatLnSpc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5400" b="1" kern="0">
                <a:solidFill>
                  <a:srgbClr val="000000"/>
                </a:solidFill>
                <a:latin typeface="Trebuchet MS" pitchFamily="18"/>
                <a:ea typeface="Microsoft YaHei" pitchFamily="2"/>
                <a:cs typeface="Mangal" pitchFamily="2"/>
              </a:rPr>
              <a:t>Найди по силуэту</a:t>
            </a:r>
          </a:p>
        </p:txBody>
      </p:sp>
      <p:pic>
        <p:nvPicPr>
          <p:cNvPr id="44034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538" y="1200150"/>
            <a:ext cx="16652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Рисунок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7425" y="1246188"/>
            <a:ext cx="1944688" cy="170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4613" y="1223963"/>
            <a:ext cx="1782762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6350" y="3455988"/>
            <a:ext cx="1649413" cy="257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08738" y="3268663"/>
            <a:ext cx="2363787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6625" y="3600450"/>
            <a:ext cx="176371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46287E-6 L 0.60053 -0.355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17" y="-177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64492E-6 L -0.30678 -0.3592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47" y="-179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64955E-6 L -0.32222 -0.388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19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102</Words>
  <Application>Microsoft Office PowerPoint</Application>
  <PresentationFormat>Экран (4:3)</PresentationFormat>
  <Paragraphs>24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Microsoft YaHei</vt:lpstr>
      <vt:lpstr>Arial</vt:lpstr>
      <vt:lpstr>Calibri</vt:lpstr>
      <vt:lpstr>Calibri Light</vt:lpstr>
      <vt:lpstr>Lucida Sans Unicode</vt:lpstr>
      <vt:lpstr>Mangal</vt:lpstr>
      <vt:lpstr>StarSymbol</vt:lpstr>
      <vt:lpstr>Tahoma</vt:lpstr>
      <vt:lpstr>Times New Roman</vt:lpstr>
      <vt:lpstr>Trebuchet MS</vt:lpstr>
      <vt:lpstr>Обычный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Собираем урожай</dc:title>
  <dc:creator>Наталья</dc:creator>
  <cp:lastModifiedBy>User</cp:lastModifiedBy>
  <cp:revision>33</cp:revision>
  <dcterms:created xsi:type="dcterms:W3CDTF">2013-11-20T09:04:43Z</dcterms:created>
  <dcterms:modified xsi:type="dcterms:W3CDTF">2023-09-24T14:59:56Z</dcterms:modified>
</cp:coreProperties>
</file>