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79" r:id="rId3"/>
    <p:sldId id="378" r:id="rId4"/>
    <p:sldId id="355" r:id="rId5"/>
    <p:sldId id="350" r:id="rId6"/>
    <p:sldId id="326" r:id="rId7"/>
    <p:sldId id="327" r:id="rId8"/>
    <p:sldId id="345" r:id="rId9"/>
    <p:sldId id="334" r:id="rId10"/>
    <p:sldId id="335" r:id="rId11"/>
    <p:sldId id="3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84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3467439_7-p-fon-dlya-prezentatsii-tserkovnii-stil-10.jpg"/>
          <p:cNvPicPr>
            <a:picLocks noChangeAspect="1"/>
          </p:cNvPicPr>
          <p:nvPr/>
        </p:nvPicPr>
        <p:blipFill>
          <a:blip r:embed="rId2" cstate="print"/>
          <a:srcRect l="3597" r="2879"/>
          <a:stretch>
            <a:fillRect/>
          </a:stretch>
        </p:blipFill>
        <p:spPr>
          <a:xfrm>
            <a:off x="-24617" y="0"/>
            <a:ext cx="93610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6864" cy="1152128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799"/>
            <a:ext cx="3960440" cy="410445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нравственных качеств у ребенка через духовно- патриотическое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09329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Саянск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530120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3.jpg"/>
          <p:cNvPicPr>
            <a:picLocks noChangeAspect="1"/>
          </p:cNvPicPr>
          <p:nvPr/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-1464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МАЯ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7" descr="изображение_viber_2023-11-25_19-23-21-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7425" y="1808309"/>
            <a:ext cx="3329862" cy="4439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5" descr="изображение_viber_2023-11-25_19-23-21-525.jpg"/>
          <p:cNvPicPr>
            <a:picLocks noChangeAspect="1"/>
          </p:cNvPicPr>
          <p:nvPr/>
        </p:nvPicPr>
        <p:blipFill>
          <a:blip r:embed="rId4" cstate="print"/>
          <a:srcRect t="8559" b="12057"/>
          <a:stretch>
            <a:fillRect/>
          </a:stretch>
        </p:blipFill>
        <p:spPr>
          <a:xfrm>
            <a:off x="323528" y="1268760"/>
            <a:ext cx="4807597" cy="3112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3" descr="IMG_20230310_142912.jpg"/>
          <p:cNvPicPr>
            <a:picLocks noChangeAspect="1"/>
          </p:cNvPicPr>
          <p:nvPr/>
        </p:nvPicPr>
        <p:blipFill>
          <a:blip r:embed="rId3" cstate="print"/>
          <a:srcRect l="3331" t="2223" r="5452" b="2317"/>
          <a:stretch>
            <a:fillRect/>
          </a:stretch>
        </p:blipFill>
        <p:spPr>
          <a:xfrm>
            <a:off x="3707904" y="1052736"/>
            <a:ext cx="2016224" cy="2813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Содержимое 14" descr="IMG_20230310_143016_edit_35009213380074.jpg"/>
          <p:cNvPicPr>
            <a:picLocks noChangeAspect="1"/>
          </p:cNvPicPr>
          <p:nvPr/>
        </p:nvPicPr>
        <p:blipFill>
          <a:blip r:embed="rId4" cstate="print"/>
          <a:srcRect l="4006" t="2223"/>
          <a:stretch>
            <a:fillRect/>
          </a:stretch>
        </p:blipFill>
        <p:spPr>
          <a:xfrm>
            <a:off x="2555776" y="4221088"/>
            <a:ext cx="1656185" cy="23222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Содержимое 8" descr="IMG_20230310_143001_edit_35021638751947.jpg"/>
          <p:cNvPicPr>
            <a:picLocks noChangeAspect="1"/>
          </p:cNvPicPr>
          <p:nvPr/>
        </p:nvPicPr>
        <p:blipFill>
          <a:blip r:embed="rId5" cstate="print"/>
          <a:srcRect l="3979" r="1788" b="2317"/>
          <a:stretch>
            <a:fillRect/>
          </a:stretch>
        </p:blipFill>
        <p:spPr>
          <a:xfrm>
            <a:off x="7020272" y="2060848"/>
            <a:ext cx="1649938" cy="23558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Содержимое 5" descr="IMG_20230310_142937_edit_35034150302466.jpg"/>
          <p:cNvPicPr>
            <a:picLocks noChangeAspect="1"/>
          </p:cNvPicPr>
          <p:nvPr/>
        </p:nvPicPr>
        <p:blipFill>
          <a:blip r:embed="rId6" cstate="print"/>
          <a:srcRect l="4826" t="2223" r="2567" b="2317"/>
          <a:stretch>
            <a:fillRect/>
          </a:stretch>
        </p:blipFill>
        <p:spPr>
          <a:xfrm>
            <a:off x="611560" y="2060848"/>
            <a:ext cx="1584176" cy="23183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683568" y="188641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Семейные традиции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12" descr="IMG_20230310_143037_edit_34996696661326.jpg"/>
          <p:cNvPicPr>
            <a:picLocks noChangeAspect="1"/>
          </p:cNvPicPr>
          <p:nvPr/>
        </p:nvPicPr>
        <p:blipFill>
          <a:blip r:embed="rId7" cstate="print"/>
          <a:srcRect l="3643" r="3643" b="4196"/>
          <a:stretch>
            <a:fillRect/>
          </a:stretch>
        </p:blipFill>
        <p:spPr>
          <a:xfrm>
            <a:off x="5076056" y="4221088"/>
            <a:ext cx="1656812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5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0"/>
            <a:ext cx="9165857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1560" y="836711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должны строить своё будущее на прочном фундаменте, и такой фундамент - это патриотизм. Это уважение к своей истории  и традициям,  духовным ценностям наших народов, нашей тысячелетней культуре и уникальному опыту сосуществования сотен народов и языков на территории России».    </a:t>
            </a:r>
          </a:p>
          <a:p>
            <a:pPr algn="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В.В. Путин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5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-3041"/>
            <a:ext cx="9144000" cy="6858000"/>
          </a:xfrm>
          <a:prstGeom prst="rect">
            <a:avLst/>
          </a:prstGeom>
        </p:spPr>
      </p:pic>
      <p:pic>
        <p:nvPicPr>
          <p:cNvPr id="18" name="Содержимое 6" descr="изображение_viber_2023-03-06_20-06-58-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3345574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Содержимое 7" descr="изображение_viber_2023-03-03_09-14-10-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05064"/>
            <a:ext cx="3338013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Содержимое 5" descr="изображение_viber_2023-03-03_09-14-10-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05064"/>
            <a:ext cx="3444644" cy="24822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2" name="Прямоугольник 21"/>
          <p:cNvSpPr/>
          <p:nvPr/>
        </p:nvSpPr>
        <p:spPr>
          <a:xfrm>
            <a:off x="1691680" y="26064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изображение_viber_2023-03-06_19-00-36-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196752"/>
            <a:ext cx="3456384" cy="25723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5" descr="img3.jpg"/>
          <p:cNvPicPr>
            <a:picLocks noChangeAspect="1"/>
          </p:cNvPicPr>
          <p:nvPr/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Содержимое 5" descr="изображение_viber_2023-11-25_17-23-20-6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040275"/>
            <a:ext cx="3707904" cy="39090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 rot="10800000" flipV="1">
            <a:off x="467543" y="49576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Патриотический уголок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6" name="Содержимое 3" descr="изображение_viber_2023-11-25_17-11-10-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606" y="1484784"/>
            <a:ext cx="4381410" cy="4248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5" descr="img3.jpg"/>
          <p:cNvPicPr>
            <a:picLocks noChangeAspect="1"/>
          </p:cNvPicPr>
          <p:nvPr/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Содержимое 13" descr="изображение_viber_2023-11-25_19-49-01-1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052736"/>
            <a:ext cx="336037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5" descr="изображение_viber_2023-11-25_19-49-01-491.jpg"/>
          <p:cNvPicPr>
            <a:picLocks noChangeAspect="1"/>
          </p:cNvPicPr>
          <p:nvPr/>
        </p:nvPicPr>
        <p:blipFill>
          <a:blip r:embed="rId4" cstate="print"/>
          <a:srcRect t="4693" b="7857"/>
          <a:stretch>
            <a:fillRect/>
          </a:stretch>
        </p:blipFill>
        <p:spPr>
          <a:xfrm>
            <a:off x="539552" y="4077072"/>
            <a:ext cx="333855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43608" y="0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России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8" name="Содержимое 11" descr="изображение_viber_2023-11-25_19-50-39-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1894" y="3928156"/>
            <a:ext cx="3240360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3.jpg"/>
          <p:cNvPicPr>
            <a:picLocks noChangeAspect="1"/>
          </p:cNvPicPr>
          <p:nvPr/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3456384" cy="13407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5" descr="изображение_viber_2022-11-30_10-03-16-013.jpg"/>
          <p:cNvPicPr>
            <a:picLocks noChangeAspect="1"/>
          </p:cNvPicPr>
          <p:nvPr/>
        </p:nvPicPr>
        <p:blipFill>
          <a:blip r:embed="rId3" cstate="print"/>
          <a:srcRect l="2845" t="24304" r="2972"/>
          <a:stretch>
            <a:fillRect/>
          </a:stretch>
        </p:blipFill>
        <p:spPr>
          <a:xfrm>
            <a:off x="1262954" y="1324747"/>
            <a:ext cx="6477398" cy="3904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3.jpg"/>
          <p:cNvPicPr>
            <a:picLocks noChangeAspect="1"/>
          </p:cNvPicPr>
          <p:nvPr/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29144" y="0"/>
            <a:ext cx="9144000" cy="6858000"/>
          </a:xfrm>
          <a:prstGeom prst="rect">
            <a:avLst/>
          </a:prstGeom>
        </p:spPr>
      </p:pic>
      <p:pic>
        <p:nvPicPr>
          <p:cNvPr id="12" name="Содержимое 3" descr="изображение_viber_2023-03-06_18-49-03-057.jpg"/>
          <p:cNvPicPr>
            <a:picLocks noChangeAspect="1"/>
          </p:cNvPicPr>
          <p:nvPr/>
        </p:nvPicPr>
        <p:blipFill>
          <a:blip r:embed="rId3" cstate="print"/>
          <a:srcRect t="7451" r="5950"/>
          <a:stretch>
            <a:fillRect/>
          </a:stretch>
        </p:blipFill>
        <p:spPr>
          <a:xfrm>
            <a:off x="712349" y="1340768"/>
            <a:ext cx="4195384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Содержимое 3" descr="изображение_viber_2023-03-06_18-45-04-722.jpg"/>
          <p:cNvPicPr>
            <a:picLocks noChangeAspect="1"/>
          </p:cNvPicPr>
          <p:nvPr/>
        </p:nvPicPr>
        <p:blipFill>
          <a:blip r:embed="rId4" cstate="print"/>
          <a:srcRect b="5879"/>
          <a:stretch>
            <a:fillRect/>
          </a:stretch>
        </p:blipFill>
        <p:spPr>
          <a:xfrm>
            <a:off x="5436096" y="2888940"/>
            <a:ext cx="3282356" cy="3188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женский день 8 марта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3284985"/>
            <a:ext cx="7355160" cy="17281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img3.jpg"/>
          <p:cNvPicPr>
            <a:picLocks noChangeAspect="1"/>
          </p:cNvPicPr>
          <p:nvPr/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отца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изображение_viber_2022-11-03_09-59-03-207.jpg"/>
          <p:cNvPicPr>
            <a:picLocks noChangeAspect="1"/>
          </p:cNvPicPr>
          <p:nvPr/>
        </p:nvPicPr>
        <p:blipFill>
          <a:blip r:embed="rId3" cstate="print"/>
          <a:srcRect t="13448" r="5145" b="9231"/>
          <a:stretch>
            <a:fillRect/>
          </a:stretch>
        </p:blipFill>
        <p:spPr>
          <a:xfrm>
            <a:off x="539552" y="1268760"/>
            <a:ext cx="5040560" cy="30816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3" descr="изображение_viber_2022-11-03_10-05-08-529.jpg"/>
          <p:cNvPicPr>
            <a:picLocks noChangeAspect="1"/>
          </p:cNvPicPr>
          <p:nvPr/>
        </p:nvPicPr>
        <p:blipFill>
          <a:blip r:embed="rId4" cstate="print"/>
          <a:srcRect l="9310" t="4168" r="6731" b="16282"/>
          <a:stretch>
            <a:fillRect/>
          </a:stretch>
        </p:blipFill>
        <p:spPr>
          <a:xfrm>
            <a:off x="5940152" y="3068960"/>
            <a:ext cx="2808312" cy="32780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img3.jpg"/>
          <p:cNvPicPr>
            <a:picLocks noChangeAspect="1"/>
          </p:cNvPicPr>
          <p:nvPr/>
        </p:nvPicPr>
        <p:blipFill>
          <a:blip r:embed="rId2" cstate="print"/>
          <a:srcRect l="43282" r="2758" b="46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92088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ащитника Отечества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9" descr="изображение_viber_2023-02-22_19-03-35-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40130"/>
            <a:ext cx="3160485" cy="313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7" descr="изображение_viber_2023-02-22_13-03-48-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1549" y="3068960"/>
            <a:ext cx="4500891" cy="3405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77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матери</vt:lpstr>
      <vt:lpstr>Презентация PowerPoint</vt:lpstr>
      <vt:lpstr>День отца</vt:lpstr>
      <vt:lpstr>День защитника Отечества</vt:lpstr>
      <vt:lpstr> 9 МАЯ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строительства. Группа «Пчелки»</dc:title>
  <dc:creator>Пользователь</dc:creator>
  <cp:lastModifiedBy>CRO-metod104</cp:lastModifiedBy>
  <cp:revision>301</cp:revision>
  <dcterms:created xsi:type="dcterms:W3CDTF">2021-04-07T07:36:36Z</dcterms:created>
  <dcterms:modified xsi:type="dcterms:W3CDTF">2024-02-16T01:59:03Z</dcterms:modified>
</cp:coreProperties>
</file>