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80" r:id="rId3"/>
    <p:sldId id="279" r:id="rId4"/>
    <p:sldId id="278" r:id="rId5"/>
    <p:sldId id="281" r:id="rId6"/>
    <p:sldId id="284" r:id="rId7"/>
    <p:sldId id="282" r:id="rId8"/>
    <p:sldId id="283" r:id="rId9"/>
    <p:sldId id="27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94660"/>
  </p:normalViewPr>
  <p:slideViewPr>
    <p:cSldViewPr>
      <p:cViewPr varScale="1">
        <p:scale>
          <a:sx n="103" d="100"/>
          <a:sy n="103" d="100"/>
        </p:scale>
        <p:origin x="-2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30551E-F2DA-4F6B-905D-9C7CEACAF9A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8D5C708-E756-4B88-A463-6B00C021710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18" y="404664"/>
            <a:ext cx="5362634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96" y="416823"/>
            <a:ext cx="3720222" cy="5748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Я </a:t>
            </a:r>
            <a:r>
              <a:rPr lang="ru-RU" dirty="0"/>
              <a:t>– русский! </a:t>
            </a:r>
            <a:endParaRPr lang="ru-RU" dirty="0" smtClean="0"/>
          </a:p>
          <a:p>
            <a:pPr algn="ctr"/>
            <a:r>
              <a:rPr lang="ru-RU" dirty="0" smtClean="0"/>
              <a:t>Этим </a:t>
            </a:r>
            <a:r>
              <a:rPr lang="ru-RU" dirty="0"/>
              <a:t>и горжусь</a:t>
            </a:r>
            <a:r>
              <a:rPr lang="ru-RU" dirty="0" smtClean="0"/>
              <a:t>!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И больно мне, </a:t>
            </a:r>
            <a:endParaRPr lang="ru-RU" dirty="0" smtClean="0"/>
          </a:p>
          <a:p>
            <a:pPr algn="ctr"/>
            <a:r>
              <a:rPr lang="ru-RU" dirty="0" smtClean="0"/>
              <a:t>что </a:t>
            </a:r>
            <a:r>
              <a:rPr lang="ru-RU" dirty="0"/>
              <a:t>кто-то, </a:t>
            </a:r>
            <a:r>
              <a:rPr lang="ru-RU" dirty="0" smtClean="0"/>
              <a:t>где-то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Мою божественную </a:t>
            </a:r>
            <a:r>
              <a:rPr lang="ru-RU" dirty="0" smtClean="0"/>
              <a:t>Русь</a:t>
            </a:r>
            <a:endParaRPr lang="ru-RU" dirty="0"/>
          </a:p>
          <a:p>
            <a:pPr algn="ctr"/>
            <a:r>
              <a:rPr lang="ru-RU" dirty="0"/>
              <a:t>Стереть готовится со света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Но память русских городов</a:t>
            </a:r>
          </a:p>
          <a:p>
            <a:pPr algn="ctr"/>
            <a:r>
              <a:rPr lang="ru-RU" dirty="0"/>
              <a:t>Вовек не даст себя в обиду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И за нее я в бой готов,</a:t>
            </a:r>
          </a:p>
          <a:p>
            <a:pPr algn="ctr"/>
            <a:r>
              <a:rPr lang="ru-RU" dirty="0"/>
              <a:t>В любой момент на сечу выйду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Не троньте праведную Русь,</a:t>
            </a:r>
          </a:p>
          <a:p>
            <a:pPr algn="ctr"/>
            <a:r>
              <a:rPr lang="ru-RU" dirty="0"/>
              <a:t>Она крепка в своих объятьях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Я –русский! Этим и горжусь!</a:t>
            </a:r>
          </a:p>
          <a:p>
            <a:pPr algn="ctr"/>
            <a:r>
              <a:rPr lang="ru-RU" dirty="0"/>
              <a:t>И вы гордитесь этим, братья!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1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7"/>
    </mc:Choice>
    <mc:Fallback xmlns="">
      <p:transition spd="slow" advTm="1310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404664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«Честь имею</a:t>
            </a:r>
            <a:r>
              <a:rPr lang="ru-RU" sz="3200" dirty="0" smtClean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>
                <a:solidFill>
                  <a:srgbClr val="FF0000"/>
                </a:solidFill>
              </a:rPr>
              <a:t>- герои Специальной военной операции.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14520" r="30833" b="17623"/>
          <a:stretch/>
        </p:blipFill>
        <p:spPr bwMode="auto">
          <a:xfrm>
            <a:off x="132652" y="1479876"/>
            <a:ext cx="4223324" cy="3168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4051"/>
            <a:ext cx="4500016" cy="3375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26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40893" cy="4183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9"/>
            <a:ext cx="8064896" cy="400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3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397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8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7"/>
    </mc:Choice>
    <mc:Fallback xmlns="">
      <p:transition spd="slow" advTm="1310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397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9703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314" y="476672"/>
            <a:ext cx="4434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Подполковник медицинской службы Алексей Дружинин, не смотря на контузию и ранения кистей рук, прооперировал трех сослуживцев, спас им жизни и организовал эвакуацию в тыл под огнем противника. Награжден медалью Суворова.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59" y="14334"/>
            <a:ext cx="3432832" cy="36353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9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7"/>
    </mc:Choice>
    <mc:Fallback xmlns="">
      <p:transition spd="slow" advTm="1310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397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https://avatars.mds.yandex.net/i?id=95fe04c70b723867e7a0cf4d3975145a397da3b5-4552028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2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hub.ldpr.ru/media/images/ryazan/416964f6790c9028351455dd6702102163dfae8094c0afa80ff3d5e61b842ec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572000" cy="245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356992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Уходят </a:t>
            </a:r>
            <a:r>
              <a:rPr lang="ru-RU" dirty="0"/>
              <a:t>парни на войну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Как в том далёком сорок первом, </a:t>
            </a:r>
            <a:endParaRPr lang="ru-RU" dirty="0" smtClean="0"/>
          </a:p>
          <a:p>
            <a:r>
              <a:rPr lang="ru-RU" dirty="0" smtClean="0"/>
              <a:t>Уходят</a:t>
            </a:r>
            <a:r>
              <a:rPr lang="ru-RU" dirty="0"/>
              <a:t>, что-бы защитить страну</a:t>
            </a:r>
            <a:r>
              <a:rPr lang="ru-RU" dirty="0" smtClean="0"/>
              <a:t>,</a:t>
            </a:r>
          </a:p>
          <a:p>
            <a:r>
              <a:rPr lang="ru-RU" dirty="0" smtClean="0"/>
              <a:t>И </a:t>
            </a:r>
            <a:r>
              <a:rPr lang="ru-RU" dirty="0"/>
              <a:t>не хотят стоять резервом. </a:t>
            </a:r>
            <a:endParaRPr lang="ru-RU" dirty="0" smtClean="0"/>
          </a:p>
          <a:p>
            <a:r>
              <a:rPr lang="ru-RU" dirty="0" smtClean="0"/>
              <a:t>Чтоб </a:t>
            </a:r>
            <a:r>
              <a:rPr lang="ru-RU" dirty="0"/>
              <a:t>защитить свою семью, Родной очаг, своих детишек, Свою любимую жену, Своих сестрёнок и братишек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3340020" cy="245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2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7"/>
    </mc:Choice>
    <mc:Fallback xmlns="">
      <p:transition spd="slow" advTm="1310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397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6927"/>
            <a:ext cx="5226869" cy="4475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990020"/>
            <a:ext cx="30243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Еще один наш земляк , рядовой Денис </a:t>
            </a:r>
            <a:r>
              <a:rPr lang="ru-RU" dirty="0" err="1"/>
              <a:t>Нечай</a:t>
            </a:r>
            <a:r>
              <a:rPr lang="ru-RU" dirty="0"/>
              <a:t> в составе минометного подразделения занял выгодный рубеж и семь дней в упорных боях отражал атаки противника, пока не получил тяжелое ранение. Награжден самой почетной солдатской медалью «За отвагу»,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7"/>
    </mc:Choice>
    <mc:Fallback xmlns="">
      <p:transition spd="slow" advTm="1310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397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1" y="1484784"/>
            <a:ext cx="4112694" cy="28857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36022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sz="2000" dirty="0"/>
              <a:t>ладимир </a:t>
            </a:r>
            <a:r>
              <a:rPr lang="ru-RU" sz="2000" dirty="0" smtClean="0"/>
              <a:t>  </a:t>
            </a:r>
            <a:r>
              <a:rPr lang="ru-RU" sz="2000" dirty="0" err="1" smtClean="0"/>
              <a:t>Якимчук</a:t>
            </a:r>
            <a:endParaRPr lang="ru-RU" sz="2000" dirty="0" smtClean="0"/>
          </a:p>
          <a:p>
            <a:pPr algn="ctr"/>
            <a:r>
              <a:rPr lang="ru-RU" sz="2000" dirty="0"/>
              <a:t>19 февраля 2023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812374" cy="285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3429000"/>
            <a:ext cx="38843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Смерть настигла его 19 февраля 2023 года при возвращении с боевого задания в Донецкой народной республике. Владимир </a:t>
            </a:r>
            <a:r>
              <a:rPr lang="ru-RU" dirty="0" err="1"/>
              <a:t>Якимчук</a:t>
            </a:r>
            <a:r>
              <a:rPr lang="ru-RU" dirty="0"/>
              <a:t> похоронен на Аллее Героев городского поселения Красное Село. Указом президента России Владимир Сергеевич посмертно награжден Орденом Мужества.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53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7"/>
    </mc:Choice>
    <mc:Fallback xmlns="">
      <p:transition spd="slow" advTm="1310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71"/>
            <a:ext cx="8964489" cy="660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20688"/>
            <a:ext cx="397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6660" y="333446"/>
            <a:ext cx="53374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Не </a:t>
            </a:r>
            <a:r>
              <a:rPr lang="ru-RU" sz="2800" dirty="0">
                <a:solidFill>
                  <a:schemeClr val="bg1"/>
                </a:solidFill>
              </a:rPr>
              <a:t>нужны нам ни Харьков, ни Киев,</a:t>
            </a:r>
          </a:p>
          <a:p>
            <a:r>
              <a:rPr lang="ru-RU" sz="2800" dirty="0">
                <a:solidFill>
                  <a:schemeClr val="bg1"/>
                </a:solidFill>
              </a:rPr>
              <a:t>И Полтавская ночь не нужна,</a:t>
            </a:r>
          </a:p>
          <a:p>
            <a:r>
              <a:rPr lang="ru-RU" sz="2800" dirty="0">
                <a:solidFill>
                  <a:schemeClr val="bg1"/>
                </a:solidFill>
              </a:rPr>
              <a:t>Потому, что безмерна Россия,</a:t>
            </a:r>
          </a:p>
          <a:p>
            <a:r>
              <a:rPr lang="ru-RU" sz="2800" dirty="0">
                <a:solidFill>
                  <a:schemeClr val="bg1"/>
                </a:solidFill>
              </a:rPr>
              <a:t>И чужого не хочет она.</a:t>
            </a:r>
          </a:p>
          <a:p>
            <a:r>
              <a:rPr lang="ru-RU" sz="2800" dirty="0">
                <a:solidFill>
                  <a:schemeClr val="bg1"/>
                </a:solidFill>
              </a:rPr>
              <a:t>Нашей технике нет здесь  преграды,</a:t>
            </a:r>
          </a:p>
          <a:p>
            <a:r>
              <a:rPr lang="ru-RU" sz="2800" dirty="0">
                <a:solidFill>
                  <a:schemeClr val="bg1"/>
                </a:solidFill>
              </a:rPr>
              <a:t>И встречает, как братьев, Донбасс.</a:t>
            </a:r>
          </a:p>
          <a:p>
            <a:r>
              <a:rPr lang="ru-RU" sz="2800" dirty="0">
                <a:solidFill>
                  <a:schemeClr val="bg1"/>
                </a:solidFill>
              </a:rPr>
              <a:t>Не грозите России, не надо,</a:t>
            </a:r>
          </a:p>
          <a:p>
            <a:r>
              <a:rPr lang="ru-RU" sz="2800" dirty="0">
                <a:solidFill>
                  <a:schemeClr val="bg1"/>
                </a:solidFill>
              </a:rPr>
              <a:t>Пока русский не трогает вас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3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7"/>
    </mc:Choice>
    <mc:Fallback xmlns="">
      <p:transition spd="slow" advTm="13107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374</TotalTime>
  <Words>302</Words>
  <Application>Microsoft Office PowerPoint</Application>
  <PresentationFormat>Экран (4:3)</PresentationFormat>
  <Paragraphs>40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31</cp:revision>
  <dcterms:created xsi:type="dcterms:W3CDTF">2021-03-10T07:10:16Z</dcterms:created>
  <dcterms:modified xsi:type="dcterms:W3CDTF">2023-11-28T13:48:40Z</dcterms:modified>
</cp:coreProperties>
</file>