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51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C476063-2EB3-4BD3-B615-A7B0C62F46C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8609C5-998C-49F9-BDC8-9CCB4D7AB93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«Вперёд, к звёздам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375491"/>
            <a:ext cx="6542112" cy="685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716016" cy="314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2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352928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КОЛЛЕКТИВНАЯ РАБОТА « ВПЕРЁД, К ЗВЁЗДАМ!»</a:t>
            </a:r>
          </a:p>
          <a:p>
            <a:pPr marL="18288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39482" cy="382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85801"/>
            <a:ext cx="8424936" cy="519147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ПОСОБИЯ ДЛЯ РППС: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-макет « Планеты Солнечной системы»;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макет « Космонавты на луне»;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</a:p>
          <a:p>
            <a:pPr marL="18288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интернет- ресурсами: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«Космос и всё, что в нём», спектакль- мюзикл « Космическое путешествие».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76" y="2780928"/>
            <a:ext cx="1436391" cy="107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15" y="1196752"/>
            <a:ext cx="1384003" cy="14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6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7906072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925504" cy="344232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 способствовать расширению и уточнению представлений детей о том, что такое космос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дать знания  о  известных космонавтах, о их подвигах;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познакомить с художественной литературой о космосе;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развивать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творческое воображение, фантазию, умение воплощать в жизнь свои идеи;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воспитывать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патриотические чувства, чувство гордости за свою Родину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привлечь родителей к поиску книг( энциклопедий) , стихотворений и загадок о космосе  .                                   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формировать  у  детей старшего дошкольного возраста представления  о космосе, солнечной системе и ее планетах, освоении космоса людьми.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3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976663"/>
          </a:xfrm>
        </p:spPr>
        <p:txBody>
          <a:bodyPr/>
          <a:lstStyle/>
          <a:p>
            <a:pPr marL="18288" indent="0" algn="ctr">
              <a:buNone/>
            </a:pPr>
            <a:r>
              <a:rPr lang="ru-RU" b="1" dirty="0" smtClean="0"/>
              <a:t>ПРЕДВАРИТЕЛЬНАЯ РАБОТА:</a:t>
            </a:r>
          </a:p>
          <a:p>
            <a:pPr marL="18288" indent="0">
              <a:buNone/>
            </a:pPr>
            <a:r>
              <a:rPr lang="ru-RU" b="1" dirty="0"/>
              <a:t>- изучение материала </a:t>
            </a:r>
            <a:r>
              <a:rPr lang="ru-RU" b="1" dirty="0" smtClean="0"/>
              <a:t>о космосе и космонавтах </a:t>
            </a:r>
            <a:r>
              <a:rPr lang="ru-RU" b="1" dirty="0"/>
              <a:t>для проведения познавательной беседы</a:t>
            </a:r>
            <a:r>
              <a:rPr lang="ru-RU" b="1" dirty="0" smtClean="0"/>
              <a:t>;</a:t>
            </a:r>
            <a:endParaRPr lang="ru-RU" b="1" dirty="0"/>
          </a:p>
          <a:p>
            <a:pPr marL="18288" indent="0">
              <a:buNone/>
            </a:pPr>
            <a:r>
              <a:rPr lang="ru-RU" b="1" dirty="0"/>
              <a:t>- отбор материала согласно возрасту детей;</a:t>
            </a:r>
          </a:p>
          <a:p>
            <a:pPr marL="18288" indent="0">
              <a:buNone/>
            </a:pPr>
            <a:r>
              <a:rPr lang="ru-RU" b="1" dirty="0"/>
              <a:t>- поиск и просмотр видео на тему </a:t>
            </a:r>
            <a:r>
              <a:rPr lang="ru-RU" b="1" dirty="0" smtClean="0"/>
              <a:t>«</a:t>
            </a:r>
            <a:r>
              <a:rPr lang="ru-RU" b="1" dirty="0"/>
              <a:t> </a:t>
            </a:r>
            <a:r>
              <a:rPr lang="ru-RU" b="1" dirty="0" smtClean="0"/>
              <a:t>Космос» ( театр на экране);</a:t>
            </a:r>
            <a:endParaRPr lang="ru-RU" b="1" dirty="0"/>
          </a:p>
          <a:p>
            <a:pPr marL="18288" indent="0">
              <a:buNone/>
            </a:pPr>
            <a:r>
              <a:rPr lang="ru-RU" b="1" dirty="0"/>
              <a:t>- поиск и просмотр художественной литературы ( совместно с родителями) на данную тему.</a:t>
            </a:r>
          </a:p>
          <a:p>
            <a:pPr algn="ctr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5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712968" cy="5688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860232"/>
            <a:ext cx="73448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ОСНОВНОЙ ЭТАП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1628800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228184" y="1652320"/>
            <a:ext cx="648072" cy="984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187624" y="2708920"/>
            <a:ext cx="30243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Теоретическая часть</a:t>
            </a:r>
          </a:p>
          <a:p>
            <a:pPr algn="ctr"/>
            <a:r>
              <a:rPr lang="ru-RU" dirty="0" smtClean="0"/>
              <a:t>( познавательная):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резентация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ознавательные беседы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росмотр спектакля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4088" y="2717944"/>
            <a:ext cx="30243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Практическая часть</a:t>
            </a:r>
          </a:p>
          <a:p>
            <a:pPr algn="ctr"/>
            <a:r>
              <a:rPr lang="ru-RU" dirty="0" smtClean="0"/>
              <a:t>( творческая):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тихи, загадки, рисунки, поделки, макеты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6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640960" cy="3657599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smtClean="0"/>
              <a:t>ПРЕЗЕНТАЦИЯ «Космос и всё, что в нём»</a:t>
            </a:r>
          </a:p>
          <a:p>
            <a:pPr marL="18288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первый день проекта ребята знакомились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понятием «космос» и с тем, что в нём находится.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Смотрели презентации, видео 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космосе,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знакомились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названиями планет,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рассматривали альбомы и иллюстрации 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космосе.</a:t>
            </a:r>
          </a:p>
          <a:p>
            <a:pPr marL="18288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157413" cy="28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157413" cy="287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36540"/>
            <a:ext cx="3164582" cy="2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2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28092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Второй день проекта был посвящён художественной литературе о космосе. Ребята принесли из дома книги с загадками, стихотворениями и рассказами о космосе и космонавтах и мы в группе сделали выставку книг.</a:t>
            </a:r>
          </a:p>
          <a:p>
            <a:pPr marL="18288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887383" cy="251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2660526" cy="199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874665" cy="21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03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Третий день проекта. Продолжаем знакомиться с космической темой. Этот день положил начало творчеству. Ребята посмотрели спектакль- мюзикл </a:t>
            </a:r>
          </a:p>
          <a:p>
            <a:pPr marL="18288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Космическое путешествие» и сделали космические ракеты в технике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каригами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18288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26868"/>
            <a:ext cx="2249616" cy="16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804542" cy="210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0733"/>
            <a:ext cx="2084462" cy="156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4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8352928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Четвёртый день проекта был также творческий. В гости к ребятам приехал театр с космической сказкой « Путешествие в космос», а после просмотра, поделившись впечатлениями, ребята лепили космическую ракету с космонавтом.</a:t>
            </a:r>
          </a:p>
          <a:p>
            <a:pPr marL="18288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924945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13401"/>
            <a:ext cx="2804542" cy="210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84" y="3429000"/>
            <a:ext cx="288031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32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424936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Изготовление макета «Планеты Солнечной системы»</a:t>
            </a:r>
          </a:p>
          <a:p>
            <a:pPr marL="18288" indent="0" algn="ctr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Изготовление макета « Космонавты на Луне»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40726"/>
            <a:ext cx="1584175" cy="21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3"/>
            <a:ext cx="1584174" cy="21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4"/>
            <a:ext cx="2077508" cy="211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49202"/>
            <a:ext cx="1512168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43028"/>
            <a:ext cx="1528631" cy="114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36691"/>
            <a:ext cx="1537081" cy="115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602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63</TotalTime>
  <Words>318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Проект «Вперёд, к звёздам!»</vt:lpstr>
      <vt:lpstr>ЗАДАЧИ:  1) способствовать расширению и уточнению представлений детей о том, что такое космос; 2) дать знания  о  известных космонавтах, о их подвигах; 3) познакомить с художественной литературой о космосе; 4) развивать творческое воображение, фантазию, умение воплощать в жизнь свои идеи;  5) воспитывать патриотические чувства, чувство гордости за свою Родину ;   6) привлечь родителей к поиску книг( энциклопедий) , стихотворений и загадок о космосе  .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макета « Космонавты на Луне»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«Вперёд, к звёздам!»</dc:title>
  <dc:creator>Надежда</dc:creator>
  <cp:lastModifiedBy>Надежда</cp:lastModifiedBy>
  <cp:revision>7</cp:revision>
  <cp:lastPrinted>2024-04-22T13:13:22Z</cp:lastPrinted>
  <dcterms:created xsi:type="dcterms:W3CDTF">2024-04-21T18:17:48Z</dcterms:created>
  <dcterms:modified xsi:type="dcterms:W3CDTF">2024-04-22T13:17:37Z</dcterms:modified>
</cp:coreProperties>
</file>