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2" autoAdjust="0"/>
    <p:restoredTop sz="94660"/>
  </p:normalViewPr>
  <p:slideViewPr>
    <p:cSldViewPr>
      <p:cViewPr varScale="1">
        <p:scale>
          <a:sx n="83" d="100"/>
          <a:sy n="83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052736"/>
            <a:ext cx="6408712" cy="316835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</a:t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младших группах детского сада</a:t>
            </a: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013176"/>
            <a:ext cx="3798168" cy="123399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/>
              <a:t>в</a:t>
            </a:r>
            <a:r>
              <a:rPr lang="ru-RU" dirty="0" smtClean="0"/>
              <a:t>оспитатель младшей группы </a:t>
            </a:r>
            <a:r>
              <a:rPr lang="ru-RU" dirty="0" smtClean="0"/>
              <a:t>ГБДОУ детский сад №66 Фрунзенского района г Санкт-Петербурга</a:t>
            </a:r>
            <a:endParaRPr lang="ru-RU" dirty="0" smtClean="0"/>
          </a:p>
          <a:p>
            <a:r>
              <a:rPr lang="ru-RU" dirty="0" smtClean="0"/>
              <a:t>Маслакова Марина Антоновна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9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064896" cy="177767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Применение альтернативных нетрадиционных техник рисования для детей </a:t>
            </a:r>
            <a:r>
              <a:rPr lang="ru-RU" dirty="0" smtClean="0"/>
              <a:t>младшего дошкольного возраста имеет </a:t>
            </a:r>
            <a:r>
              <a:rPr lang="ru-RU" dirty="0"/>
              <a:t>следующее значение: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2132856"/>
            <a:ext cx="7355160" cy="41250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Полноценное </a:t>
            </a:r>
            <a:r>
              <a:rPr lang="ru-RU" sz="2000" dirty="0"/>
              <a:t>психическое развитие ребенка, повышение самооценки, преодоление всех страхов.</a:t>
            </a:r>
          </a:p>
          <a:p>
            <a:r>
              <a:rPr lang="ru-RU" sz="2000" dirty="0"/>
              <a:t>Развитие абстрактного мышления.</a:t>
            </a:r>
          </a:p>
          <a:p>
            <a:r>
              <a:rPr lang="ru-RU" sz="2000" dirty="0"/>
              <a:t>Формирование целостного восприятия предмета.</a:t>
            </a:r>
          </a:p>
          <a:p>
            <a:r>
              <a:rPr lang="ru-RU" sz="2000" dirty="0"/>
              <a:t>Создание всевозможных условий, чтобы малыш смог раскрыть свой творческий потенциал и свободно выразить индивидуальность.</a:t>
            </a:r>
          </a:p>
          <a:p>
            <a:r>
              <a:rPr lang="ru-RU" sz="2000" dirty="0"/>
              <a:t>Знакомство малышей со свойствами различных материалов.</a:t>
            </a:r>
          </a:p>
          <a:p>
            <a:r>
              <a:rPr lang="ru-RU" sz="2000" dirty="0"/>
              <a:t>Развитие тактильных ощущений.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7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492" y="332656"/>
            <a:ext cx="7467600" cy="1143000"/>
          </a:xfrm>
        </p:spPr>
        <p:txBody>
          <a:bodyPr/>
          <a:lstStyle/>
          <a:p>
            <a:r>
              <a:rPr lang="ru-RU" dirty="0"/>
              <a:t>Какие техники применяются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47664" y="1700808"/>
            <a:ext cx="7467600" cy="4873752"/>
          </a:xfrm>
        </p:spPr>
        <p:txBody>
          <a:bodyPr/>
          <a:lstStyle/>
          <a:p>
            <a:r>
              <a:rPr lang="ru-RU" dirty="0"/>
              <a:t>Рисование ватными </a:t>
            </a:r>
            <a:r>
              <a:rPr lang="ru-RU" dirty="0" smtClean="0"/>
              <a:t>палочками</a:t>
            </a:r>
          </a:p>
          <a:p>
            <a:r>
              <a:rPr lang="ru-RU" dirty="0"/>
              <a:t>Рисование пальчиками</a:t>
            </a:r>
          </a:p>
          <a:p>
            <a:r>
              <a:rPr lang="ru-RU" dirty="0"/>
              <a:t>Рисование </a:t>
            </a:r>
            <a:r>
              <a:rPr lang="ru-RU" dirty="0" smtClean="0"/>
              <a:t>ладошками</a:t>
            </a:r>
          </a:p>
          <a:p>
            <a:r>
              <a:rPr lang="ru-RU" dirty="0"/>
              <a:t>Рисование мыльными </a:t>
            </a:r>
            <a:r>
              <a:rPr lang="ru-RU" dirty="0" smtClean="0"/>
              <a:t>пузырями</a:t>
            </a:r>
          </a:p>
          <a:p>
            <a:r>
              <a:rPr lang="ru-RU" dirty="0"/>
              <a:t>Рисование при помощи </a:t>
            </a:r>
            <a:r>
              <a:rPr lang="ru-RU" dirty="0" smtClean="0"/>
              <a:t>штампов</a:t>
            </a:r>
          </a:p>
          <a:p>
            <a:r>
              <a:rPr lang="ru-RU" dirty="0"/>
              <a:t>Оттиск поролоном</a:t>
            </a:r>
          </a:p>
        </p:txBody>
      </p:sp>
    </p:spTree>
    <p:extLst>
      <p:ext uri="{BB962C8B-B14F-4D97-AF65-F5344CB8AC3E}">
        <p14:creationId xmlns:p14="http://schemas.microsoft.com/office/powerpoint/2010/main" val="42040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ватными палочками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4042792" cy="46371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Необычная техника рисования развивает чувство ритма и цвета.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Ватный </a:t>
            </a:r>
            <a:r>
              <a:rPr lang="ru-RU" dirty="0"/>
              <a:t>предмет (палочка) — популярная техника рисования носит название «метод тычка».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Оборудование</a:t>
            </a:r>
            <a:r>
              <a:rPr lang="ru-RU" dirty="0" smtClean="0"/>
              <a:t>: ватные </a:t>
            </a:r>
            <a:r>
              <a:rPr lang="ru-RU" dirty="0"/>
              <a:t>палочки</a:t>
            </a:r>
            <a:r>
              <a:rPr lang="ru-RU" dirty="0" smtClean="0"/>
              <a:t>, гуашь и палитра. </a:t>
            </a:r>
          </a:p>
          <a:p>
            <a:pPr marL="0" indent="0">
              <a:buNone/>
            </a:pPr>
            <a:r>
              <a:rPr lang="ru-RU" b="1" dirty="0" smtClean="0"/>
              <a:t>Инструкция: </a:t>
            </a:r>
            <a:r>
              <a:rPr lang="ru-RU" dirty="0" smtClean="0"/>
              <a:t>палочку помещают </a:t>
            </a:r>
            <a:r>
              <a:rPr lang="ru-RU" dirty="0"/>
              <a:t>в емкость с краской, а потом наносят отпечатки на </a:t>
            </a:r>
            <a:r>
              <a:rPr lang="ru-RU" dirty="0" smtClean="0"/>
              <a:t>рисунок </a:t>
            </a:r>
          </a:p>
          <a:p>
            <a:pPr marL="0" indent="0">
              <a:buNone/>
            </a:pPr>
            <a:r>
              <a:rPr lang="ru-RU" dirty="0" smtClean="0"/>
              <a:t>(на каждый цвет новая палочка).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r="12502"/>
          <a:stretch/>
        </p:blipFill>
        <p:spPr>
          <a:xfrm>
            <a:off x="4974812" y="1916832"/>
            <a:ext cx="2952328" cy="36312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345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1143000"/>
          </a:xfrm>
        </p:spPr>
        <p:txBody>
          <a:bodyPr/>
          <a:lstStyle/>
          <a:p>
            <a:r>
              <a:rPr lang="ru-RU" dirty="0" smtClean="0"/>
              <a:t>Рисование пальчиками и ладошками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0784" cy="44210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Оборудование: пальчиковые краски, большая кисть, листы бумаги, влажные салфетки. </a:t>
            </a:r>
          </a:p>
          <a:p>
            <a:r>
              <a:rPr lang="ru-RU" dirty="0" smtClean="0"/>
              <a:t>Реализовать </a:t>
            </a:r>
            <a:r>
              <a:rPr lang="ru-RU" dirty="0"/>
              <a:t>коллективную работу на основе данной техники — это отличная идея как для воспитателей, так и дошкольников.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-1450" r="6267" b="9051"/>
          <a:stretch/>
        </p:blipFill>
        <p:spPr>
          <a:xfrm>
            <a:off x="5580112" y="4077072"/>
            <a:ext cx="3168352" cy="263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t="16401" r="13601" b="16401"/>
          <a:stretch/>
        </p:blipFill>
        <p:spPr>
          <a:xfrm>
            <a:off x="4273351" y="1591831"/>
            <a:ext cx="1975409" cy="2341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685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мыльными пузырями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46848" cy="4781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Эта техника является самой сложной. Здесь детям придется проявить свою фантазию (открытый разум).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Оборудование: </a:t>
            </a:r>
            <a:r>
              <a:rPr lang="ru-RU" dirty="0" smtClean="0"/>
              <a:t>емкость,</a:t>
            </a:r>
            <a:r>
              <a:rPr lang="ru-RU" b="1" dirty="0" smtClean="0"/>
              <a:t> </a:t>
            </a:r>
            <a:r>
              <a:rPr lang="ru-RU" dirty="0" smtClean="0"/>
              <a:t>жидкое мыло, вода, гуашь, трубочки </a:t>
            </a:r>
            <a:r>
              <a:rPr lang="ru-RU" dirty="0"/>
              <a:t>для </a:t>
            </a:r>
            <a:r>
              <a:rPr lang="ru-RU" dirty="0" smtClean="0"/>
              <a:t>коктейлей, </a:t>
            </a:r>
            <a:r>
              <a:rPr lang="ru-RU" dirty="0"/>
              <a:t>ложки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Инструкция</a:t>
            </a:r>
            <a:r>
              <a:rPr lang="ru-RU" dirty="0"/>
              <a:t>: Воспитатель предлагает ребятам взять лист </a:t>
            </a:r>
            <a:r>
              <a:rPr lang="ru-RU" dirty="0" smtClean="0"/>
              <a:t>бумаги, емкость </a:t>
            </a:r>
            <a:r>
              <a:rPr lang="ru-RU" dirty="0"/>
              <a:t>с мыльным раствором, трубочки и одноразовые </a:t>
            </a:r>
            <a:r>
              <a:rPr lang="ru-RU" dirty="0" smtClean="0"/>
              <a:t> </a:t>
            </a:r>
            <a:r>
              <a:rPr lang="ru-RU" dirty="0"/>
              <a:t>ложки. Дети должны подуть в трубочки, чтобы образовалась пена. Далее набирается масса одного цвета и выкладывается на лист. Шары следует расположить далеко друг друга. Когда форма каждого отпечатка подсохнет, дети могут дорисовать ниточку к каждому шарику.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60207"/>
            <a:ext cx="2507673" cy="36570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/>
          <a:lstStyle/>
          <a:p>
            <a:r>
              <a:rPr lang="ru-RU" dirty="0" smtClean="0"/>
              <a:t>Рисование при помощи штампов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4546848" cy="46371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Рисование штампом может раскрыть возможности использования хорошо знакомых предметов в качестве художественного материала. Такой способ способствует психическому развитию ребенка.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29" y="2204864"/>
            <a:ext cx="3600400" cy="2400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57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Оттиск поролоном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0784" cy="45651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При помощи кусочка поролона можно изобразить снежную горку, снежную бабу, меховую или плюшевую игрушку и т.д. </a:t>
            </a:r>
            <a:r>
              <a:rPr lang="ru-RU" b="1" dirty="0" smtClean="0"/>
              <a:t>Инструкция: </a:t>
            </a:r>
            <a:r>
              <a:rPr lang="ru-RU" dirty="0" smtClean="0"/>
              <a:t>Берём </a:t>
            </a:r>
            <a:r>
              <a:rPr lang="ru-RU" dirty="0"/>
              <a:t>кусочек поролона, наносим на него акварельную краску или гуашь (можно наносить кистью, а можно опускать кусочек поролона в краски) и наносим им оттиск на бумагу, заполняя нужное пространство. Для разного цвета краски берутся разные кусочки поролона.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r="749"/>
          <a:stretch/>
        </p:blipFill>
        <p:spPr bwMode="auto">
          <a:xfrm>
            <a:off x="4644008" y="2060848"/>
            <a:ext cx="3816423" cy="2160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41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76864" cy="21511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Надеюсь данный материал </a:t>
            </a:r>
            <a:br>
              <a:rPr lang="ru-RU" sz="3600" dirty="0" smtClean="0"/>
            </a:br>
            <a:r>
              <a:rPr lang="ru-RU" sz="3600" dirty="0" smtClean="0"/>
              <a:t>будет вам полезен!</a:t>
            </a:r>
            <a:br>
              <a:rPr lang="ru-RU" sz="3600" dirty="0" smtClean="0"/>
            </a:br>
            <a:r>
              <a:rPr lang="ru-RU" sz="3600" dirty="0" smtClean="0"/>
              <a:t>Спасибо за внимание!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75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</TotalTime>
  <Words>250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Century Schoolbook</vt:lpstr>
      <vt:lpstr>Times New Roman</vt:lpstr>
      <vt:lpstr>Wingdings</vt:lpstr>
      <vt:lpstr>Wingdings 2</vt:lpstr>
      <vt:lpstr>Эркер</vt:lpstr>
      <vt:lpstr>Нетрадиционные техники рисования в младших группах детского сада </vt:lpstr>
      <vt:lpstr>Применение альтернативных нетрадиционных техник рисования для детей младшего дошкольного возраста имеет следующее значение: </vt:lpstr>
      <vt:lpstr>Какие техники применяются</vt:lpstr>
      <vt:lpstr>Рисование ватными палочками</vt:lpstr>
      <vt:lpstr>Рисование пальчиками и ладошками</vt:lpstr>
      <vt:lpstr>Рисование мыльными пузырями</vt:lpstr>
      <vt:lpstr>Рисование при помощи штампов</vt:lpstr>
      <vt:lpstr>Оттиск поролоном</vt:lpstr>
      <vt:lpstr>Надеюсь данный материал  будет вам полезен! 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Елена Маслакова</dc:creator>
  <cp:lastModifiedBy>Пользователь Windows</cp:lastModifiedBy>
  <cp:revision>13</cp:revision>
  <dcterms:created xsi:type="dcterms:W3CDTF">2020-04-02T09:16:14Z</dcterms:created>
  <dcterms:modified xsi:type="dcterms:W3CDTF">2023-12-07T09:03:06Z</dcterms:modified>
</cp:coreProperties>
</file>