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1" r:id="rId6"/>
    <p:sldId id="259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55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8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781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095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1399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03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1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2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9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6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37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6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33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3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6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4.jpg"/><Relationship Id="rId5" Type="http://schemas.openxmlformats.org/officeDocument/2006/relationships/audio" Target="../media/audio1.wav"/><Relationship Id="rId10" Type="http://schemas.openxmlformats.org/officeDocument/2006/relationships/audio" Target="../media/audio2.wav"/><Relationship Id="rId4" Type="http://schemas.openxmlformats.org/officeDocument/2006/relationships/slide" Target="slide5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audio" Target="../media/audio1.wav"/><Relationship Id="rId4" Type="http://schemas.openxmlformats.org/officeDocument/2006/relationships/image" Target="../media/image1.jpe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8" y="-10256"/>
            <a:ext cx="9144000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27687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«ВЕСЁЛЫЙ И ГРУСТНЫЙ ДОЖДИК»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5102609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Л. Г.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№40 «Калинка» города Лесосибирска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2" y="-28552"/>
            <a:ext cx="914400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84" y="2420888"/>
            <a:ext cx="893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содержание: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слуховую сосредоточенность, музыкально – слуховые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3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4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Д. Кабалевский - Грустный дождик_(Audio-VK4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1916832"/>
            <a:ext cx="609600" cy="864096"/>
          </a:xfrm>
          <a:prstGeom prst="rect">
            <a:avLst/>
          </a:prstGeom>
        </p:spPr>
      </p:pic>
      <p:pic>
        <p:nvPicPr>
          <p:cNvPr id="2" name="Рисунок 1">
            <a:hlinkClick r:id="rId4" action="ppaction://hlinksldjump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04795"/>
            <a:ext cx="3240360" cy="2306421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>
              <a:snd r:embed="rId10" name="bomb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93" y="3789486"/>
            <a:ext cx="3335811" cy="2306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14096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«Грустный дождик»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Кабалевский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3164137"/>
            <a:ext cx="3191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Свиридов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804795"/>
            <a:ext cx="3240360" cy="229111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84" y="1570689"/>
            <a:ext cx="4797152" cy="4797152"/>
          </a:xfrm>
          <a:prstGeom prst="rect">
            <a:avLst/>
          </a:prstGeom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2515492" y="6250799"/>
            <a:ext cx="3581984" cy="607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4" y="1772816"/>
            <a:ext cx="4437112" cy="4437112"/>
          </a:xfrm>
          <a:prstGeom prst="rect">
            <a:avLst/>
          </a:prstGeom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2353444" y="6209928"/>
            <a:ext cx="4522812" cy="45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1" y="-13020"/>
            <a:ext cx="9144000" cy="6858000"/>
          </a:xfrm>
          <a:prstGeom prst="rect">
            <a:avLst/>
          </a:prstGeom>
        </p:spPr>
      </p:pic>
      <p:pic>
        <p:nvPicPr>
          <p:cNvPr id="3" name="07 Свиридов дожд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988840"/>
            <a:ext cx="609600" cy="609600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>
              <a:snd r:embed="rId7" name="explode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94" y="3453110"/>
            <a:ext cx="2539790" cy="2996952"/>
          </a:xfrm>
          <a:prstGeom prst="rect">
            <a:avLst/>
          </a:prstGeom>
        </p:spPr>
      </p:pic>
      <p:pic>
        <p:nvPicPr>
          <p:cNvPr id="8" name="Рисунок 7">
            <a:hlinkClick r:id="rId9" action="ppaction://hlinksldjump">
              <a:snd r:embed="rId10" name="applause.wav"/>
            </a:hlinkClick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15980"/>
            <a:ext cx="2539790" cy="2993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4113" y="2782669"/>
            <a:ext cx="254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«Грустный дождик»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Кабалевский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2747254"/>
            <a:ext cx="253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«Дождик»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Свиридов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20" y="1556792"/>
            <a:ext cx="4653136" cy="4653136"/>
          </a:xfrm>
          <a:prstGeom prst="rect">
            <a:avLst/>
          </a:prstGeom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2411760" y="6209928"/>
            <a:ext cx="39604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" y="0"/>
            <a:ext cx="91359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88" y="1700808"/>
            <a:ext cx="414908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208818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7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381</TotalTime>
  <Words>67</Words>
  <Application>Microsoft Office PowerPoint</Application>
  <PresentationFormat>Экран (4:3)</PresentationFormat>
  <Paragraphs>15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ЛГ</dc:creator>
  <cp:lastModifiedBy>Людмила</cp:lastModifiedBy>
  <cp:revision>18</cp:revision>
  <dcterms:created xsi:type="dcterms:W3CDTF">2022-09-29T04:32:41Z</dcterms:created>
  <dcterms:modified xsi:type="dcterms:W3CDTF">2022-11-29T14:27:26Z</dcterms:modified>
</cp:coreProperties>
</file>