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Types>
</file>

<file path=_rels/.rels><?xml version="1.0" encoding="UTF-8" standalone="no" ?>
<Relationships xmlns="http://schemas.openxmlformats.org/package/2006/relationships">
  <Relationship Id="rId3" Target="docProps/core.xml" Type="http://schemas.openxmlformats.org/package/2006/relationships/metadata/core-properties"/>
  <Relationship Id="rId2" Target="docProps/app.xml" Type="http://schemas.openxmlformats.org/officeDocument/2006/relationships/extended-properties"/>
  <Relationship Id="rId1" Target="ppt/presentation.xml" Type="http://schemas.openxmlformats.org/officeDocument/2006/relationships/officeDocument"/>
</Relationships>

</file>

<file path=ppt/presentation.xml><?xml version="1.0" encoding="utf-8"?>
<p:presentation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p:notesSz cx="6858000" cy="9144000"/>
</p:presentation>
</file>

<file path=ppt/tableStyles.xml><?xml version="1.0" encoding="utf-8"?>
<a:tblStyleLs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def="{5C22544A-7EE6-4342-B048-85BDC9FD1C3A}"/>
</file>

<file path=ppt/_rels/presentation.xml.rels><?xml version="1.0" encoding="UTF-8" standalone="no" ?>
<Relationships xmlns="http://schemas.openxmlformats.org/package/2006/relationships">
  <Relationship Id="rId21" Target="tableStyles.xml" Type="http://schemas.openxmlformats.org/officeDocument/2006/relationships/tableStyles"/>
  <Relationship Id="rId13" Target="slides/slide11.xml" Type="http://schemas.openxmlformats.org/officeDocument/2006/relationships/slide"/>
  <Relationship Id="rId11" Target="slides/slide9.xml" Type="http://schemas.openxmlformats.org/officeDocument/2006/relationships/slide"/>
  <Relationship Id="rId18" Target="slides/slide16.xml" Type="http://schemas.openxmlformats.org/officeDocument/2006/relationships/slide"/>
  <Relationship Id="rId17" Target="slides/slide15.xml" Type="http://schemas.openxmlformats.org/officeDocument/2006/relationships/slide"/>
  <Relationship Id="rId10" Target="slides/slide8.xml" Type="http://schemas.openxmlformats.org/officeDocument/2006/relationships/slide"/>
  <Relationship Id="rId15" Target="slides/slide13.xml" Type="http://schemas.openxmlformats.org/officeDocument/2006/relationships/slide"/>
  <Relationship Id="rId9" Target="slides/slide7.xml" Type="http://schemas.openxmlformats.org/officeDocument/2006/relationships/slide"/>
  <Relationship Id="rId20" Target="slides/slide18.xml" Type="http://schemas.openxmlformats.org/officeDocument/2006/relationships/slide"/>
  <Relationship Id="rId19" Target="slides/slide17.xml" Type="http://schemas.openxmlformats.org/officeDocument/2006/relationships/slide"/>
  <Relationship Id="rId8" Target="slides/slide6.xml" Type="http://schemas.openxmlformats.org/officeDocument/2006/relationships/slide"/>
  <Relationship Id="rId7" Target="slides/slide5.xml" Type="http://schemas.openxmlformats.org/officeDocument/2006/relationships/slide"/>
  <Relationship Id="rId14" Target="slides/slide12.xml" Type="http://schemas.openxmlformats.org/officeDocument/2006/relationships/slide"/>
  <Relationship Id="rId6" Target="slides/slide4.xml" Type="http://schemas.openxmlformats.org/officeDocument/2006/relationships/slide"/>
  <Relationship Id="rId5" Target="slides/slide3.xml" Type="http://schemas.openxmlformats.org/officeDocument/2006/relationships/slide"/>
  <Relationship Id="rId4" Target="slides/slide2.xml" Type="http://schemas.openxmlformats.org/officeDocument/2006/relationships/slide"/>
  <Relationship Id="rId16" Target="slides/slide14.xml" Type="http://schemas.openxmlformats.org/officeDocument/2006/relationships/slide"/>
  <Relationship Id="rId12" Target="slides/slide10.xml" Type="http://schemas.openxmlformats.org/officeDocument/2006/relationships/slide"/>
  <Relationship Id="rId3" Target="slides/slide1.xml" Type="http://schemas.openxmlformats.org/officeDocument/2006/relationships/slide"/>
  <Relationship Id="rId2" Target="slideMasters/slideMaster1.xml" Type="http://schemas.openxmlformats.org/officeDocument/2006/relationships/slideMaster"/>
  <Relationship Id="rId1" Target="theme/theme1.xml" Type="http://schemas.openxmlformats.org/officeDocument/2006/relationships/theme"/>
</Relationships>

</file>

<file path=ppt/slideLayouts/_rels/slideLayout1.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title">
  <p:cSld name="Title">
    <p:spTree>
      <p:nvGrpSpPr>
        <p:cNvPr hidden="false" id="20" name="GroupShape 20"/>
        <p:cNvGrpSpPr/>
        <p:nvPr isPhoto="false"/>
      </p:nvGrpSpPr>
      <p:grpSpPr>
        <a:xfrm flipH="false" flipV="false" rot="0">
          <a:off x="0" y="0"/>
          <a:ext cx="0" cy="0"/>
          <a:chOff x="0" y="0"/>
          <a:chExt cx="0" cy="0"/>
        </a:xfrm>
      </p:grpSpPr>
      <p:sp>
        <p:nvSpPr>
          <p:cNvPr hidden="false" id="21" name="Shape 21"/>
          <p:cNvSpPr txBox="true"/>
          <p:nvPr isPhoto="false">
            <p:ph idx="0" type="title"/>
          </p:nvPr>
        </p:nvSpPr>
        <p:spPr>
          <a:xfrm flipH="false" flipV="false" rot="0">
            <a:off x="685800" y="2130425"/>
            <a:ext cx="7772400" cy="1470025"/>
          </a:xfrm>
          <a:prstGeom prst="rect">
            <a:avLst/>
          </a:prstGeom>
        </p:spPr>
        <p:txBody>
          <a:bodyPr/>
          <a:lstStyle>
            <a:defPPr/>
            <a:lvl1pPr lvl="0"/>
          </a:lstStyle>
          <a:p>
            <a:r>
              <a:t>Образец заголовка</a:t>
            </a:r>
          </a:p>
        </p:txBody>
      </p:sp>
      <p:sp>
        <p:nvSpPr>
          <p:cNvPr hidden="false" id="22" name="Shape 22"/>
          <p:cNvSpPr txBox="true"/>
          <p:nvPr isPhoto="false">
            <p:ph idx="1" type="subTitle"/>
          </p:nvPr>
        </p:nvSpPr>
        <p:spPr>
          <a:xfrm flipH="false" flipV="false" rot="0">
            <a:off x="1371600" y="3886200"/>
            <a:ext cx="6400800" cy="1752600"/>
          </a:xfrm>
          <a:prstGeom prst="rect">
            <a:avLst/>
          </a:prstGeom>
        </p:spPr>
        <p:txBody>
          <a:bodyPr/>
          <a:lstStyle>
            <a:defPPr/>
            <a:lvl1pPr algn="ctr" indent="0" lvl="0" marL="0">
              <a:buNone/>
              <a:defRPr>
                <a:solidFill>
                  <a:schemeClr val="tx1">
                    <a:tint val="75000"/>
                  </a:schemeClr>
                </a:solidFill>
              </a:defRPr>
            </a:lvl1pPr>
            <a:lvl2pPr algn="ctr" indent="0" lvl="1" marL="457200">
              <a:buNone/>
              <a:defRPr>
                <a:solidFill>
                  <a:schemeClr val="tx1">
                    <a:tint val="75000"/>
                  </a:schemeClr>
                </a:solidFill>
              </a:defRPr>
            </a:lvl2pPr>
            <a:lvl3pPr algn="ctr" indent="0" lvl="2" marL="914400">
              <a:buNone/>
              <a:defRPr>
                <a:solidFill>
                  <a:schemeClr val="tx1">
                    <a:tint val="75000"/>
                  </a:schemeClr>
                </a:solidFill>
              </a:defRPr>
            </a:lvl3pPr>
            <a:lvl4pPr algn="ctr" indent="0" lvl="3" marL="1371600">
              <a:buNone/>
              <a:defRPr>
                <a:solidFill>
                  <a:schemeClr val="tx1">
                    <a:tint val="75000"/>
                  </a:schemeClr>
                </a:solidFill>
              </a:defRPr>
            </a:lvl4pPr>
            <a:lvl5pPr algn="ctr" indent="0" lvl="4" marL="1828800">
              <a:buNone/>
              <a:defRPr>
                <a:solidFill>
                  <a:schemeClr val="tx1">
                    <a:tint val="75000"/>
                  </a:schemeClr>
                </a:solidFill>
              </a:defRPr>
            </a:lvl5pPr>
            <a:lvl6pPr algn="ctr" indent="0" lvl="5" marL="2286000">
              <a:buNone/>
              <a:defRPr>
                <a:solidFill>
                  <a:schemeClr val="tx1">
                    <a:tint val="75000"/>
                  </a:schemeClr>
                </a:solidFill>
              </a:defRPr>
            </a:lvl6pPr>
            <a:lvl7pPr algn="ctr" indent="0" lvl="6" marL="2743200">
              <a:buNone/>
              <a:defRPr>
                <a:solidFill>
                  <a:schemeClr val="tx1">
                    <a:tint val="75000"/>
                  </a:schemeClr>
                </a:solidFill>
              </a:defRPr>
            </a:lvl7pPr>
            <a:lvl8pPr algn="ctr" indent="0" lvl="7" marL="3200400">
              <a:buNone/>
              <a:defRPr>
                <a:solidFill>
                  <a:schemeClr val="tx1">
                    <a:tint val="75000"/>
                  </a:schemeClr>
                </a:solidFill>
              </a:defRPr>
            </a:lvl8pPr>
            <a:lvl9pPr algn="ctr" indent="0" lvl="8" marL="3657600">
              <a:buNone/>
              <a:defRPr>
                <a:solidFill>
                  <a:schemeClr val="tx1">
                    <a:tint val="75000"/>
                  </a:schemeClr>
                </a:solidFill>
              </a:defRPr>
            </a:lvl9pPr>
          </a:lstStyle>
          <a:p>
            <a:r>
              <a:t>Образец подзаголовка</a:t>
            </a:r>
          </a:p>
        </p:txBody>
      </p:sp>
      <p:sp>
        <p:nvSpPr>
          <p:cNvPr hidden="false" id="23" name="Shape 23"/>
          <p:cNvSpPr txBox="true"/>
          <p:nvPr isPhoto="false">
            <p:ph idx="10" type="dt"/>
          </p:nvPr>
        </p:nvSpPr>
        <p:spPr>
          <a:prstGeom prst="rect">
            <a:avLst/>
          </a:prstGeom>
        </p:spPr>
        <p:txBody>
          <a:bodyPr/>
          <a:lstStyle>
            <a:defPPr/>
            <a:lvl1pPr lvl="0"/>
          </a:lstStyle>
          <a:p>
            <a:r>
              <a:t>10.10.2021</a:t>
            </a:r>
          </a:p>
        </p:txBody>
      </p:sp>
      <p:sp>
        <p:nvSpPr>
          <p:cNvPr hidden="false" id="24" name="Shape 24"/>
          <p:cNvSpPr txBox="true"/>
          <p:nvPr isPhoto="false">
            <p:ph idx="11" type="ftr"/>
          </p:nvPr>
        </p:nvSpPr>
        <p:spPr>
          <a:prstGeom prst="rect">
            <a:avLst/>
          </a:prstGeom>
        </p:spPr>
        <p:txBody>
          <a:bodyPr/>
          <a:lstStyle>
            <a:defPPr/>
            <a:lvl1pPr lvl="0"/>
          </a:lstStyle>
          <a:p/>
        </p:txBody>
      </p:sp>
      <p:sp>
        <p:nvSpPr>
          <p:cNvPr hidden="false" id="25" name="Shape 25"/>
          <p:cNvSpPr txBox="true"/>
          <p:nvPr isPhoto="false">
            <p:ph idx="12" type="sldNum"/>
          </p:nvPr>
        </p:nvSpPr>
        <p:spPr>
          <a:prstGeom prst="rect">
            <a:avLst/>
          </a:prstGeom>
        </p:spPr>
        <p:txBody>
          <a:bodyPr/>
          <a:lstStyle>
            <a:defPPr/>
            <a:lvl1pPr lvl="0"/>
          </a:lstStyle>
          <a:p>
            <a:r>
              <a:t>‹#›</a:t>
            </a:r>
          </a:p>
        </p:txBody>
      </p:sp>
    </p:spTree>
  </p:cSld>
</p:sldLayout>
</file>

<file path=ppt/slideLayouts/slideLayout10.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vertTx">
  <p:cSld name="Title and Vertical Text">
    <p:spTree>
      <p:nvGrpSpPr>
        <p:cNvPr hidden="false" id="41" name="GroupShape 41"/>
        <p:cNvGrpSpPr/>
        <p:nvPr isPhoto="false"/>
      </p:nvGrpSpPr>
      <p:grpSpPr>
        <a:xfrm flipH="false" flipV="false" rot="0">
          <a:off x="0" y="0"/>
          <a:ext cx="0" cy="0"/>
          <a:chOff x="0" y="0"/>
          <a:chExt cx="0" cy="0"/>
        </a:xfrm>
      </p:grpSpPr>
      <p:sp>
        <p:nvSpPr>
          <p:cNvPr hidden="false" id="42" name="Shape 42"/>
          <p:cNvSpPr txBox="true"/>
          <p:nvPr isPhoto="false">
            <p:ph idx="0" type="title"/>
          </p:nvPr>
        </p:nvSpPr>
        <p:spPr>
          <a:prstGeom prst="rect">
            <a:avLst/>
          </a:prstGeom>
        </p:spPr>
        <p:txBody>
          <a:bodyPr/>
          <a:lstStyle>
            <a:defPPr/>
            <a:lvl1pPr lvl="0"/>
          </a:lstStyle>
          <a:p>
            <a:r>
              <a:t>Образец заголовка</a:t>
            </a:r>
          </a:p>
        </p:txBody>
      </p:sp>
      <p:sp>
        <p:nvSpPr>
          <p:cNvPr hidden="false" id="43" name="Shape 43"/>
          <p:cNvSpPr txBox="true"/>
          <p:nvPr isPhoto="false">
            <p:ph idx="1" type="body"/>
          </p:nvPr>
        </p:nvSpPr>
        <p:spPr>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44" name="Shape 44"/>
          <p:cNvSpPr txBox="true"/>
          <p:nvPr isPhoto="false">
            <p:ph idx="10" type="dt"/>
          </p:nvPr>
        </p:nvSpPr>
        <p:spPr>
          <a:prstGeom prst="rect">
            <a:avLst/>
          </a:prstGeom>
        </p:spPr>
        <p:txBody>
          <a:bodyPr/>
          <a:lstStyle>
            <a:defPPr/>
            <a:lvl1pPr lvl="0"/>
          </a:lstStyle>
          <a:p>
            <a:r>
              <a:t>10.10.2021</a:t>
            </a:r>
          </a:p>
        </p:txBody>
      </p:sp>
      <p:sp>
        <p:nvSpPr>
          <p:cNvPr hidden="false" id="45" name="Shape 45"/>
          <p:cNvSpPr txBox="true"/>
          <p:nvPr isPhoto="false">
            <p:ph idx="11" type="ftr"/>
          </p:nvPr>
        </p:nvSpPr>
        <p:spPr>
          <a:prstGeom prst="rect">
            <a:avLst/>
          </a:prstGeom>
        </p:spPr>
        <p:txBody>
          <a:bodyPr/>
          <a:lstStyle>
            <a:defPPr/>
            <a:lvl1pPr lvl="0"/>
          </a:lstStyle>
          <a:p/>
        </p:txBody>
      </p:sp>
      <p:sp>
        <p:nvSpPr>
          <p:cNvPr hidden="false" id="46" name="Shape 46"/>
          <p:cNvSpPr txBox="true"/>
          <p:nvPr isPhoto="false">
            <p:ph idx="12" type="sldNum"/>
          </p:nvPr>
        </p:nvSpPr>
        <p:spPr>
          <a:prstGeom prst="rect">
            <a:avLst/>
          </a:prstGeom>
        </p:spPr>
        <p:txBody>
          <a:bodyPr/>
          <a:lstStyle>
            <a:defPPr/>
            <a:lvl1pPr lvl="0"/>
          </a:lstStyle>
          <a:p>
            <a:r>
              <a:t>‹#›</a:t>
            </a:r>
          </a:p>
        </p:txBody>
      </p:sp>
    </p:spTree>
  </p:cSld>
</p:sldLayout>
</file>

<file path=ppt/slideLayouts/slideLayout11.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vertTitleAndTx">
  <p:cSld name="Vertical Title and Text">
    <p:spTree>
      <p:nvGrpSpPr>
        <p:cNvPr hidden="false" id="26" name="GroupShape 26"/>
        <p:cNvGrpSpPr/>
        <p:nvPr isPhoto="false"/>
      </p:nvGrpSpPr>
      <p:grpSpPr>
        <a:xfrm flipH="false" flipV="false" rot="0">
          <a:off x="0" y="0"/>
          <a:ext cx="0" cy="0"/>
          <a:chOff x="0" y="0"/>
          <a:chExt cx="0" cy="0"/>
        </a:xfrm>
      </p:grpSpPr>
      <p:sp>
        <p:nvSpPr>
          <p:cNvPr hidden="false" id="27" name="Shape 27"/>
          <p:cNvSpPr txBox="true"/>
          <p:nvPr isPhoto="false">
            <p:ph idx="0" type="title"/>
          </p:nvPr>
        </p:nvSpPr>
        <p:spPr>
          <a:xfrm flipH="false" flipV="false" rot="0">
            <a:off x="6629400" y="274638"/>
            <a:ext cx="2057400" cy="5851525"/>
          </a:xfrm>
          <a:prstGeom prst="rect">
            <a:avLst/>
          </a:prstGeom>
        </p:spPr>
        <p:txBody>
          <a:bodyPr vert="eaVert"/>
          <a:lstStyle>
            <a:defPPr/>
            <a:lvl1pPr lvl="0"/>
          </a:lstStyle>
          <a:p>
            <a:r>
              <a:t>Образец заголовка</a:t>
            </a:r>
          </a:p>
        </p:txBody>
      </p:sp>
      <p:sp>
        <p:nvSpPr>
          <p:cNvPr hidden="false" id="28" name="Shape 28"/>
          <p:cNvSpPr txBox="true"/>
          <p:nvPr isPhoto="false">
            <p:ph idx="1" type="body"/>
          </p:nvPr>
        </p:nvSpPr>
        <p:spPr>
          <a:xfrm flipH="false" flipV="false" rot="0">
            <a:off x="457200" y="274638"/>
            <a:ext cx="6019800" cy="5851525"/>
          </a:xfrm>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29" name="Shape 29"/>
          <p:cNvSpPr txBox="true"/>
          <p:nvPr isPhoto="false">
            <p:ph idx="10" type="dt"/>
          </p:nvPr>
        </p:nvSpPr>
        <p:spPr>
          <a:prstGeom prst="rect">
            <a:avLst/>
          </a:prstGeom>
        </p:spPr>
        <p:txBody>
          <a:bodyPr/>
          <a:lstStyle>
            <a:defPPr/>
            <a:lvl1pPr lvl="0"/>
          </a:lstStyle>
          <a:p>
            <a:r>
              <a:t>10.10.2021</a:t>
            </a:r>
          </a:p>
        </p:txBody>
      </p:sp>
      <p:sp>
        <p:nvSpPr>
          <p:cNvPr hidden="false" id="30" name="Shape 30"/>
          <p:cNvSpPr txBox="true"/>
          <p:nvPr isPhoto="false">
            <p:ph idx="11" type="ftr"/>
          </p:nvPr>
        </p:nvSpPr>
        <p:spPr>
          <a:prstGeom prst="rect">
            <a:avLst/>
          </a:prstGeom>
        </p:spPr>
        <p:txBody>
          <a:bodyPr/>
          <a:lstStyle>
            <a:defPPr/>
            <a:lvl1pPr lvl="0"/>
          </a:lstStyle>
          <a:p/>
        </p:txBody>
      </p:sp>
      <p:sp>
        <p:nvSpPr>
          <p:cNvPr hidden="false" id="31" name="Shape 31"/>
          <p:cNvSpPr txBox="true"/>
          <p:nvPr isPhoto="false">
            <p:ph idx="12" type="sldNum"/>
          </p:nvPr>
        </p:nvSpPr>
        <p:spPr>
          <a:prstGeom prst="rect">
            <a:avLst/>
          </a:prstGeom>
        </p:spPr>
        <p:txBody>
          <a:bodyPr/>
          <a:lstStyle>
            <a:defPPr/>
            <a:lvl1pPr lvl="0"/>
          </a:lstStyle>
          <a:p>
            <a:r>
              <a:t>‹#›</a:t>
            </a:r>
          </a:p>
        </p:txBody>
      </p:sp>
    </p:spTree>
  </p:cSld>
</p:sldLayout>
</file>

<file path=ppt/slideLayouts/slideLayout2.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obj">
  <p:cSld name="Title and Content">
    <p:spTree>
      <p:nvGrpSpPr>
        <p:cNvPr hidden="false" id="7" name="GroupShape 7"/>
        <p:cNvGrpSpPr/>
        <p:nvPr isPhoto="false"/>
      </p:nvGrpSpPr>
      <p:grpSpPr>
        <a:xfrm flipH="false" flipV="false" rot="0">
          <a:off x="0" y="0"/>
          <a:ext cx="0" cy="0"/>
          <a:chOff x="0" y="0"/>
          <a:chExt cx="0" cy="0"/>
        </a:xfrm>
      </p:grpSpPr>
      <p:sp>
        <p:nvSpPr>
          <p:cNvPr hidden="false" id="8" name="Shape 8"/>
          <p:cNvSpPr txBox="true"/>
          <p:nvPr isPhoto="false">
            <p:ph idx="0" type="title"/>
          </p:nvPr>
        </p:nvSpPr>
        <p:spPr>
          <a:prstGeom prst="rect">
            <a:avLst/>
          </a:prstGeom>
        </p:spPr>
        <p:txBody>
          <a:bodyPr/>
          <a:lstStyle>
            <a:defPPr/>
            <a:lvl1pPr lvl="0"/>
          </a:lstStyle>
          <a:p>
            <a:r>
              <a:t>Образец заголовка</a:t>
            </a:r>
          </a:p>
        </p:txBody>
      </p:sp>
      <p:sp>
        <p:nvSpPr>
          <p:cNvPr hidden="false" id="9" name="Shape 9"/>
          <p:cNvSpPr txBox="true"/>
          <p:nvPr isPhoto="false">
            <p:ph idx="1" type="body"/>
          </p:nvPr>
        </p:nvSpPr>
        <p:spPr>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10" name="Shape 10"/>
          <p:cNvSpPr txBox="true"/>
          <p:nvPr isPhoto="false">
            <p:ph idx="10" type="dt"/>
          </p:nvPr>
        </p:nvSpPr>
        <p:spPr>
          <a:prstGeom prst="rect">
            <a:avLst/>
          </a:prstGeom>
        </p:spPr>
        <p:txBody>
          <a:bodyPr/>
          <a:lstStyle>
            <a:defPPr/>
            <a:lvl1pPr lvl="0"/>
          </a:lstStyle>
          <a:p>
            <a:r>
              <a:t>10.10.2021</a:t>
            </a:r>
          </a:p>
        </p:txBody>
      </p:sp>
      <p:sp>
        <p:nvSpPr>
          <p:cNvPr hidden="false" id="11" name="Shape 11"/>
          <p:cNvSpPr txBox="true"/>
          <p:nvPr isPhoto="false">
            <p:ph idx="11" type="ftr"/>
          </p:nvPr>
        </p:nvSpPr>
        <p:spPr>
          <a:prstGeom prst="rect">
            <a:avLst/>
          </a:prstGeom>
        </p:spPr>
        <p:txBody>
          <a:bodyPr/>
          <a:lstStyle>
            <a:defPPr/>
            <a:lvl1pPr lvl="0"/>
          </a:lstStyle>
          <a:p/>
        </p:txBody>
      </p:sp>
      <p:sp>
        <p:nvSpPr>
          <p:cNvPr hidden="false" id="12" name="Shape 12"/>
          <p:cNvSpPr txBox="true"/>
          <p:nvPr isPhoto="false">
            <p:ph idx="12" type="sldNum"/>
          </p:nvPr>
        </p:nvSpPr>
        <p:spPr>
          <a:prstGeom prst="rect">
            <a:avLst/>
          </a:prstGeom>
        </p:spPr>
        <p:txBody>
          <a:bodyPr/>
          <a:lstStyle>
            <a:defPPr/>
            <a:lvl1pPr lvl="0"/>
          </a:lstStyle>
          <a:p>
            <a:r>
              <a:t>‹#›</a:t>
            </a:r>
          </a:p>
        </p:txBody>
      </p:sp>
    </p:spTree>
  </p:cSld>
</p:sldLayout>
</file>

<file path=ppt/slideLayouts/slideLayout3.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secHead">
  <p:cSld name="Title and Subtitle">
    <p:spTree>
      <p:nvGrpSpPr>
        <p:cNvPr hidden="false" id="47" name="GroupShape 47"/>
        <p:cNvGrpSpPr/>
        <p:nvPr isPhoto="false"/>
      </p:nvGrpSpPr>
      <p:grpSpPr>
        <a:xfrm flipH="false" flipV="false" rot="0">
          <a:off x="0" y="0"/>
          <a:ext cx="0" cy="0"/>
          <a:chOff x="0" y="0"/>
          <a:chExt cx="0" cy="0"/>
        </a:xfrm>
      </p:grpSpPr>
      <p:sp>
        <p:nvSpPr>
          <p:cNvPr hidden="false" id="48" name="Shape 48"/>
          <p:cNvSpPr txBox="true"/>
          <p:nvPr isPhoto="false">
            <p:ph idx="0" type="title"/>
          </p:nvPr>
        </p:nvSpPr>
        <p:spPr>
          <a:xfrm flipH="false" flipV="false" rot="0">
            <a:off x="722313" y="4406900"/>
            <a:ext cx="7772400" cy="1362075"/>
          </a:xfrm>
          <a:prstGeom prst="rect">
            <a:avLst/>
          </a:prstGeom>
        </p:spPr>
        <p:txBody>
          <a:bodyPr anchor="t"/>
          <a:lstStyle>
            <a:defPPr/>
            <a:lvl1pPr algn="l" lvl="0">
              <a:defRPr b="true" cap="all" sz="4000"/>
            </a:lvl1pPr>
          </a:lstStyle>
          <a:p>
            <a:r>
              <a:t>Образец заголовка</a:t>
            </a:r>
          </a:p>
        </p:txBody>
      </p:sp>
      <p:sp>
        <p:nvSpPr>
          <p:cNvPr hidden="false" id="49" name="Shape 49"/>
          <p:cNvSpPr txBox="true"/>
          <p:nvPr isPhoto="false">
            <p:ph idx="1" type="body"/>
          </p:nvPr>
        </p:nvSpPr>
        <p:spPr>
          <a:xfrm flipH="false" flipV="false" rot="0">
            <a:off x="722313" y="2906713"/>
            <a:ext cx="7772400" cy="1500186"/>
          </a:xfrm>
          <a:prstGeom prst="rect">
            <a:avLst/>
          </a:prstGeom>
        </p:spPr>
        <p:txBody>
          <a:bodyPr anchor="b"/>
          <a:lstStyle>
            <a:defPPr/>
            <a:lvl1pPr indent="0" lvl="0" marL="0">
              <a:buNone/>
              <a:defRPr sz="2000">
                <a:solidFill>
                  <a:schemeClr val="tx1">
                    <a:tint val="75000"/>
                  </a:schemeClr>
                </a:solidFill>
              </a:defRPr>
            </a:lvl1pPr>
            <a:lvl2pPr indent="0" lvl="1" marL="457200">
              <a:buNone/>
              <a:defRPr sz="1800">
                <a:solidFill>
                  <a:schemeClr val="tx1">
                    <a:tint val="75000"/>
                  </a:schemeClr>
                </a:solidFill>
              </a:defRPr>
            </a:lvl2pPr>
            <a:lvl3pPr indent="0" lvl="2" marL="914400">
              <a:buNone/>
              <a:defRPr sz="1600">
                <a:solidFill>
                  <a:schemeClr val="tx1">
                    <a:tint val="75000"/>
                  </a:schemeClr>
                </a:solidFill>
              </a:defRPr>
            </a:lvl3pPr>
            <a:lvl4pPr indent="0" lvl="3" marL="1371600">
              <a:buNone/>
              <a:defRPr sz="1400">
                <a:solidFill>
                  <a:schemeClr val="tx1">
                    <a:tint val="75000"/>
                  </a:schemeClr>
                </a:solidFill>
              </a:defRPr>
            </a:lvl4pPr>
            <a:lvl5pPr indent="0" lvl="4" marL="1828800">
              <a:buNone/>
              <a:defRPr sz="1400">
                <a:solidFill>
                  <a:schemeClr val="tx1">
                    <a:tint val="75000"/>
                  </a:schemeClr>
                </a:solidFill>
              </a:defRPr>
            </a:lvl5pPr>
            <a:lvl6pPr indent="0" lvl="5" marL="2286000">
              <a:buNone/>
              <a:defRPr sz="1400">
                <a:solidFill>
                  <a:schemeClr val="tx1">
                    <a:tint val="75000"/>
                  </a:schemeClr>
                </a:solidFill>
              </a:defRPr>
            </a:lvl6pPr>
            <a:lvl7pPr indent="0" lvl="6" marL="2743200">
              <a:buNone/>
              <a:defRPr sz="1400">
                <a:solidFill>
                  <a:schemeClr val="tx1">
                    <a:tint val="75000"/>
                  </a:schemeClr>
                </a:solidFill>
              </a:defRPr>
            </a:lvl7pPr>
            <a:lvl8pPr indent="0" lvl="7" marL="3200400">
              <a:buNone/>
              <a:defRPr sz="1400">
                <a:solidFill>
                  <a:schemeClr val="tx1">
                    <a:tint val="75000"/>
                  </a:schemeClr>
                </a:solidFill>
              </a:defRPr>
            </a:lvl8pPr>
            <a:lvl9pPr indent="0" lvl="8" marL="3657600">
              <a:buNone/>
              <a:defRPr sz="1400">
                <a:solidFill>
                  <a:schemeClr val="tx1">
                    <a:tint val="75000"/>
                  </a:schemeClr>
                </a:solidFill>
              </a:defRPr>
            </a:lvl9pPr>
          </a:lstStyle>
          <a:p>
            <a:pPr lvl="0"/>
            <a:r>
              <a:t>Образец текста</a:t>
            </a:r>
          </a:p>
        </p:txBody>
      </p:sp>
      <p:sp>
        <p:nvSpPr>
          <p:cNvPr hidden="false" id="50" name="Shape 50"/>
          <p:cNvSpPr txBox="true"/>
          <p:nvPr isPhoto="false">
            <p:ph idx="10" type="dt"/>
          </p:nvPr>
        </p:nvSpPr>
        <p:spPr>
          <a:prstGeom prst="rect">
            <a:avLst/>
          </a:prstGeom>
        </p:spPr>
        <p:txBody>
          <a:bodyPr/>
          <a:lstStyle>
            <a:defPPr/>
            <a:lvl1pPr lvl="0"/>
          </a:lstStyle>
          <a:p>
            <a:r>
              <a:t>10.10.2021</a:t>
            </a:r>
          </a:p>
        </p:txBody>
      </p:sp>
      <p:sp>
        <p:nvSpPr>
          <p:cNvPr hidden="false" id="51" name="Shape 51"/>
          <p:cNvSpPr txBox="true"/>
          <p:nvPr isPhoto="false">
            <p:ph idx="11" type="ftr"/>
          </p:nvPr>
        </p:nvSpPr>
        <p:spPr>
          <a:prstGeom prst="rect">
            <a:avLst/>
          </a:prstGeom>
        </p:spPr>
        <p:txBody>
          <a:bodyPr/>
          <a:lstStyle>
            <a:defPPr/>
            <a:lvl1pPr lvl="0"/>
          </a:lstStyle>
          <a:p/>
        </p:txBody>
      </p:sp>
      <p:sp>
        <p:nvSpPr>
          <p:cNvPr hidden="false" id="52" name="Shape 52"/>
          <p:cNvSpPr txBox="true"/>
          <p:nvPr isPhoto="false">
            <p:ph idx="12" type="sldNum"/>
          </p:nvPr>
        </p:nvSpPr>
        <p:spPr>
          <a:prstGeom prst="rect">
            <a:avLst/>
          </a:prstGeom>
        </p:spPr>
        <p:txBody>
          <a:bodyPr/>
          <a:lstStyle>
            <a:defPPr/>
            <a:lvl1pPr lvl="0"/>
          </a:lstStyle>
          <a:p>
            <a:r>
              <a:t>‹#›</a:t>
            </a:r>
          </a:p>
        </p:txBody>
      </p:sp>
    </p:spTree>
  </p:cSld>
</p:sldLayout>
</file>

<file path=ppt/slideLayouts/slideLayout4.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titleOnly">
  <p:cSld name="Slide Title">
    <p:spTree>
      <p:nvGrpSpPr>
        <p:cNvPr hidden="false" id="36" name="GroupShape 36"/>
        <p:cNvGrpSpPr/>
        <p:nvPr isPhoto="false"/>
      </p:nvGrpSpPr>
      <p:grpSpPr>
        <a:xfrm flipH="false" flipV="false" rot="0">
          <a:off x="0" y="0"/>
          <a:ext cx="0" cy="0"/>
          <a:chOff x="0" y="0"/>
          <a:chExt cx="0" cy="0"/>
        </a:xfrm>
      </p:grpSpPr>
      <p:sp>
        <p:nvSpPr>
          <p:cNvPr hidden="false" id="37" name="Shape 37"/>
          <p:cNvSpPr txBox="true"/>
          <p:nvPr isPhoto="false">
            <p:ph idx="0" type="title"/>
          </p:nvPr>
        </p:nvSpPr>
        <p:spPr>
          <a:prstGeom prst="rect">
            <a:avLst/>
          </a:prstGeom>
        </p:spPr>
        <p:txBody>
          <a:bodyPr/>
          <a:lstStyle>
            <a:defPPr/>
            <a:lvl1pPr lvl="0"/>
          </a:lstStyle>
          <a:p>
            <a:r>
              <a:t>Образец заголовка</a:t>
            </a:r>
          </a:p>
        </p:txBody>
      </p:sp>
      <p:sp>
        <p:nvSpPr>
          <p:cNvPr hidden="false" id="38" name="Shape 38"/>
          <p:cNvSpPr txBox="true"/>
          <p:nvPr isPhoto="false">
            <p:ph idx="10" type="dt"/>
          </p:nvPr>
        </p:nvSpPr>
        <p:spPr>
          <a:prstGeom prst="rect">
            <a:avLst/>
          </a:prstGeom>
        </p:spPr>
        <p:txBody>
          <a:bodyPr/>
          <a:lstStyle>
            <a:defPPr/>
            <a:lvl1pPr lvl="0"/>
          </a:lstStyle>
          <a:p>
            <a:r>
              <a:t>10.10.2021</a:t>
            </a:r>
          </a:p>
        </p:txBody>
      </p:sp>
      <p:sp>
        <p:nvSpPr>
          <p:cNvPr hidden="false" id="39" name="Shape 39"/>
          <p:cNvSpPr txBox="true"/>
          <p:nvPr isPhoto="false">
            <p:ph idx="11" type="ftr"/>
          </p:nvPr>
        </p:nvSpPr>
        <p:spPr>
          <a:prstGeom prst="rect">
            <a:avLst/>
          </a:prstGeom>
        </p:spPr>
        <p:txBody>
          <a:bodyPr/>
          <a:lstStyle>
            <a:defPPr/>
            <a:lvl1pPr lvl="0"/>
          </a:lstStyle>
          <a:p/>
        </p:txBody>
      </p:sp>
      <p:sp>
        <p:nvSpPr>
          <p:cNvPr hidden="false" id="40" name="Shape 40"/>
          <p:cNvSpPr txBox="true"/>
          <p:nvPr isPhoto="false">
            <p:ph idx="12" type="sldNum"/>
          </p:nvPr>
        </p:nvSpPr>
        <p:spPr>
          <a:prstGeom prst="rect">
            <a:avLst/>
          </a:prstGeom>
        </p:spPr>
        <p:txBody>
          <a:bodyPr/>
          <a:lstStyle>
            <a:defPPr/>
            <a:lvl1pPr lvl="0"/>
          </a:lstStyle>
          <a:p>
            <a:r>
              <a:t>‹#›</a:t>
            </a:r>
          </a:p>
        </p:txBody>
      </p:sp>
    </p:spTree>
  </p:cSld>
</p:sldLayout>
</file>

<file path=ppt/slideLayouts/slideLayout5.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twoObj">
  <p:cSld name="Title and Two Columns">
    <p:spTree>
      <p:nvGrpSpPr>
        <p:cNvPr hidden="false" id="13" name="GroupShape 13"/>
        <p:cNvGrpSpPr/>
        <p:nvPr isPhoto="false"/>
      </p:nvGrpSpPr>
      <p:grpSpPr>
        <a:xfrm flipH="false" flipV="false" rot="0">
          <a:off x="0" y="0"/>
          <a:ext cx="0" cy="0"/>
          <a:chOff x="0" y="0"/>
          <a:chExt cx="0" cy="0"/>
        </a:xfrm>
      </p:grpSpPr>
      <p:sp>
        <p:nvSpPr>
          <p:cNvPr hidden="false" id="14" name="Shape 14"/>
          <p:cNvSpPr txBox="true"/>
          <p:nvPr isPhoto="false">
            <p:ph idx="0" type="title"/>
          </p:nvPr>
        </p:nvSpPr>
        <p:spPr>
          <a:prstGeom prst="rect">
            <a:avLst/>
          </a:prstGeom>
        </p:spPr>
        <p:txBody>
          <a:bodyPr/>
          <a:lstStyle>
            <a:defPPr/>
            <a:lvl1pPr lvl="0"/>
          </a:lstStyle>
          <a:p>
            <a:r>
              <a:t>Образец заголовка</a:t>
            </a:r>
          </a:p>
        </p:txBody>
      </p:sp>
      <p:sp>
        <p:nvSpPr>
          <p:cNvPr hidden="false" id="15" name="Shape 15"/>
          <p:cNvSpPr txBox="true"/>
          <p:nvPr isPhoto="false">
            <p:ph idx="1" type="body"/>
          </p:nvPr>
        </p:nvSpPr>
        <p:spPr>
          <a:xfrm flipH="false" flipV="false" rot="0">
            <a:off x="457200" y="1600200"/>
            <a:ext cx="4038600" cy="4525963"/>
          </a:xfrm>
          <a:prstGeom prst="rect">
            <a:avLst/>
          </a:prstGeom>
        </p:spPr>
        <p:txBody>
          <a:bodyPr/>
          <a:lstStyle>
            <a:defPPr/>
            <a:lvl1pPr lvl="0">
              <a:defRPr sz="2800"/>
            </a:lvl1pPr>
            <a:lvl2pPr lvl="1">
              <a:defRPr sz="2400"/>
            </a:lvl2pPr>
            <a:lvl3pPr lvl="2">
              <a:defRPr sz="2000"/>
            </a:lvl3pPr>
            <a:lvl4pPr lvl="3">
              <a:defRPr sz="1800"/>
            </a:lvl4pPr>
            <a:lvl5pPr lvl="4">
              <a:defRPr sz="1800"/>
            </a:lvl5pPr>
            <a:lvl6pPr lvl="5">
              <a:defRPr sz="1800"/>
            </a:lvl6pPr>
            <a:lvl7pPr lvl="6">
              <a:defRPr sz="1800"/>
            </a:lvl7pPr>
            <a:lvl8pPr lvl="7">
              <a:defRPr sz="1800"/>
            </a:lvl8pPr>
            <a:lvl9pPr lvl="8">
              <a:defRPr sz="18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16" name="Shape 16"/>
          <p:cNvSpPr txBox="true"/>
          <p:nvPr isPhoto="false">
            <p:ph idx="2" type="body"/>
          </p:nvPr>
        </p:nvSpPr>
        <p:spPr>
          <a:xfrm flipH="false" flipV="false" rot="0">
            <a:off x="4648200" y="1600200"/>
            <a:ext cx="4038600" cy="4525963"/>
          </a:xfrm>
          <a:prstGeom prst="rect">
            <a:avLst/>
          </a:prstGeom>
        </p:spPr>
        <p:txBody>
          <a:bodyPr/>
          <a:lstStyle>
            <a:defPPr/>
            <a:lvl1pPr lvl="0">
              <a:defRPr sz="2800"/>
            </a:lvl1pPr>
            <a:lvl2pPr lvl="1">
              <a:defRPr sz="2400"/>
            </a:lvl2pPr>
            <a:lvl3pPr lvl="2">
              <a:defRPr sz="2000"/>
            </a:lvl3pPr>
            <a:lvl4pPr lvl="3">
              <a:defRPr sz="1800"/>
            </a:lvl4pPr>
            <a:lvl5pPr lvl="4">
              <a:defRPr sz="1800"/>
            </a:lvl5pPr>
            <a:lvl6pPr lvl="5">
              <a:defRPr sz="1800"/>
            </a:lvl6pPr>
            <a:lvl7pPr lvl="6">
              <a:defRPr sz="1800"/>
            </a:lvl7pPr>
            <a:lvl8pPr lvl="7">
              <a:defRPr sz="1800"/>
            </a:lvl8pPr>
            <a:lvl9pPr lvl="8">
              <a:defRPr sz="18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17" name="Shape 17"/>
          <p:cNvSpPr txBox="true"/>
          <p:nvPr isPhoto="false">
            <p:ph idx="10" type="dt"/>
          </p:nvPr>
        </p:nvSpPr>
        <p:spPr>
          <a:prstGeom prst="rect">
            <a:avLst/>
          </a:prstGeom>
        </p:spPr>
        <p:txBody>
          <a:bodyPr/>
          <a:lstStyle>
            <a:defPPr/>
            <a:lvl1pPr lvl="0"/>
          </a:lstStyle>
          <a:p>
            <a:r>
              <a:t>10.10.2021</a:t>
            </a:r>
          </a:p>
        </p:txBody>
      </p:sp>
      <p:sp>
        <p:nvSpPr>
          <p:cNvPr hidden="false" id="18" name="Shape 18"/>
          <p:cNvSpPr txBox="true"/>
          <p:nvPr isPhoto="false">
            <p:ph idx="11" type="ftr"/>
          </p:nvPr>
        </p:nvSpPr>
        <p:spPr>
          <a:prstGeom prst="rect">
            <a:avLst/>
          </a:prstGeom>
        </p:spPr>
        <p:txBody>
          <a:bodyPr/>
          <a:lstStyle>
            <a:defPPr/>
            <a:lvl1pPr lvl="0"/>
          </a:lstStyle>
          <a:p/>
        </p:txBody>
      </p:sp>
      <p:sp>
        <p:nvSpPr>
          <p:cNvPr hidden="false" id="19" name="Shape 19"/>
          <p:cNvSpPr txBox="true"/>
          <p:nvPr isPhoto="false">
            <p:ph idx="12" type="sldNum"/>
          </p:nvPr>
        </p:nvSpPr>
        <p:spPr>
          <a:prstGeom prst="rect">
            <a:avLst/>
          </a:prstGeom>
        </p:spPr>
        <p:txBody>
          <a:bodyPr/>
          <a:lstStyle>
            <a:defPPr/>
            <a:lvl1pPr lvl="0"/>
          </a:lstStyle>
          <a:p>
            <a:r>
              <a:t>‹#›</a:t>
            </a:r>
          </a:p>
        </p:txBody>
      </p:sp>
    </p:spTree>
  </p:cSld>
</p:sldLayout>
</file>

<file path=ppt/slideLayouts/slideLayout6.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blank">
  <p:cSld name="Blank">
    <p:spTree>
      <p:nvGrpSpPr>
        <p:cNvPr hidden="false" id="32" name="GroupShape 32"/>
        <p:cNvGrpSpPr/>
        <p:nvPr isPhoto="false"/>
      </p:nvGrpSpPr>
      <p:grpSpPr>
        <a:xfrm flipH="false" flipV="false" rot="0">
          <a:off x="0" y="0"/>
          <a:ext cx="0" cy="0"/>
          <a:chOff x="0" y="0"/>
          <a:chExt cx="0" cy="0"/>
        </a:xfrm>
      </p:grpSpPr>
      <p:sp>
        <p:nvSpPr>
          <p:cNvPr hidden="false" id="33" name="Shape 33"/>
          <p:cNvSpPr txBox="true"/>
          <p:nvPr isPhoto="false">
            <p:ph idx="10" type="dt"/>
          </p:nvPr>
        </p:nvSpPr>
        <p:spPr>
          <a:prstGeom prst="rect">
            <a:avLst/>
          </a:prstGeom>
        </p:spPr>
        <p:txBody>
          <a:bodyPr/>
          <a:lstStyle>
            <a:defPPr/>
            <a:lvl1pPr lvl="0"/>
          </a:lstStyle>
          <a:p>
            <a:r>
              <a:t>10.10.2021</a:t>
            </a:r>
          </a:p>
        </p:txBody>
      </p:sp>
      <p:sp>
        <p:nvSpPr>
          <p:cNvPr hidden="false" id="34" name="Shape 34"/>
          <p:cNvSpPr txBox="true"/>
          <p:nvPr isPhoto="false">
            <p:ph idx="11" type="ftr"/>
          </p:nvPr>
        </p:nvSpPr>
        <p:spPr>
          <a:prstGeom prst="rect">
            <a:avLst/>
          </a:prstGeom>
        </p:spPr>
        <p:txBody>
          <a:bodyPr/>
          <a:lstStyle>
            <a:defPPr/>
            <a:lvl1pPr lvl="0"/>
          </a:lstStyle>
          <a:p/>
        </p:txBody>
      </p:sp>
      <p:sp>
        <p:nvSpPr>
          <p:cNvPr hidden="false" id="35" name="Shape 35"/>
          <p:cNvSpPr txBox="true"/>
          <p:nvPr isPhoto="false">
            <p:ph idx="12" type="sldNum"/>
          </p:nvPr>
        </p:nvSpPr>
        <p:spPr>
          <a:prstGeom prst="rect">
            <a:avLst/>
          </a:prstGeom>
        </p:spPr>
        <p:txBody>
          <a:bodyPr/>
          <a:lstStyle>
            <a:defPPr/>
            <a:lvl1pPr lvl="0"/>
          </a:lstStyle>
          <a:p>
            <a:r>
              <a:t>‹#›</a:t>
            </a:r>
          </a:p>
        </p:txBody>
      </p:sp>
    </p:spTree>
  </p:cSld>
</p:sldLayout>
</file>

<file path=ppt/slideLayouts/slideLayout7.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twoTxTwoObj">
  <p:cSld name="Comparison">
    <p:spTree>
      <p:nvGrpSpPr>
        <p:cNvPr hidden="false" id="67" name="GroupShape 67"/>
        <p:cNvGrpSpPr/>
        <p:nvPr isPhoto="false"/>
      </p:nvGrpSpPr>
      <p:grpSpPr>
        <a:xfrm flipH="false" flipV="false" rot="0">
          <a:off x="0" y="0"/>
          <a:ext cx="0" cy="0"/>
          <a:chOff x="0" y="0"/>
          <a:chExt cx="0" cy="0"/>
        </a:xfrm>
      </p:grpSpPr>
      <p:sp>
        <p:nvSpPr>
          <p:cNvPr hidden="false" id="68" name="Shape 68"/>
          <p:cNvSpPr txBox="true"/>
          <p:nvPr isPhoto="false">
            <p:ph idx="0" type="title"/>
          </p:nvPr>
        </p:nvSpPr>
        <p:spPr>
          <a:prstGeom prst="rect">
            <a:avLst/>
          </a:prstGeom>
        </p:spPr>
        <p:txBody>
          <a:bodyPr/>
          <a:lstStyle>
            <a:defPPr/>
            <a:lvl1pPr lvl="0"/>
          </a:lstStyle>
          <a:p>
            <a:r>
              <a:t>Образец заголовка</a:t>
            </a:r>
          </a:p>
        </p:txBody>
      </p:sp>
      <p:sp>
        <p:nvSpPr>
          <p:cNvPr hidden="false" id="69" name="Shape 69"/>
          <p:cNvSpPr txBox="true"/>
          <p:nvPr isPhoto="false">
            <p:ph idx="1" type="body"/>
          </p:nvPr>
        </p:nvSpPr>
        <p:spPr>
          <a:xfrm flipH="false" flipV="false" rot="0">
            <a:off x="457200" y="1535113"/>
            <a:ext cx="4040188" cy="639762"/>
          </a:xfrm>
          <a:prstGeom prst="rect">
            <a:avLst/>
          </a:prstGeom>
        </p:spPr>
        <p:txBody>
          <a:bodyPr anchor="b"/>
          <a:lstStyle>
            <a:defPPr/>
            <a:lvl1pPr indent="0" lvl="0" marL="0">
              <a:buNone/>
              <a:defRPr b="true" sz="2400"/>
            </a:lvl1pPr>
            <a:lvl2pPr indent="0" lvl="1" marL="457200">
              <a:buNone/>
              <a:defRPr b="true" sz="2000"/>
            </a:lvl2pPr>
            <a:lvl3pPr indent="0" lvl="2" marL="914400">
              <a:buNone/>
              <a:defRPr b="true" sz="1800"/>
            </a:lvl3pPr>
            <a:lvl4pPr indent="0" lvl="3" marL="1371600">
              <a:buNone/>
              <a:defRPr b="true" sz="1600"/>
            </a:lvl4pPr>
            <a:lvl5pPr indent="0" lvl="4" marL="1828800">
              <a:buNone/>
              <a:defRPr b="true" sz="1600"/>
            </a:lvl5pPr>
            <a:lvl6pPr indent="0" lvl="5" marL="2286000">
              <a:buNone/>
              <a:defRPr b="true" sz="1600"/>
            </a:lvl6pPr>
            <a:lvl7pPr indent="0" lvl="6" marL="2743200">
              <a:buNone/>
              <a:defRPr b="true" sz="1600"/>
            </a:lvl7pPr>
            <a:lvl8pPr indent="0" lvl="7" marL="3200400">
              <a:buNone/>
              <a:defRPr b="true" sz="1600"/>
            </a:lvl8pPr>
            <a:lvl9pPr indent="0" lvl="8" marL="3657600">
              <a:buNone/>
              <a:defRPr b="true" sz="1600"/>
            </a:lvl9pPr>
          </a:lstStyle>
          <a:p>
            <a:pPr lvl="0"/>
            <a:r>
              <a:t>Образец текста</a:t>
            </a:r>
          </a:p>
        </p:txBody>
      </p:sp>
      <p:sp>
        <p:nvSpPr>
          <p:cNvPr hidden="false" id="70" name="Shape 70"/>
          <p:cNvSpPr txBox="true"/>
          <p:nvPr isPhoto="false">
            <p:ph idx="2" type="body"/>
          </p:nvPr>
        </p:nvSpPr>
        <p:spPr>
          <a:xfrm flipH="false" flipV="false" rot="0">
            <a:off x="457200" y="2174875"/>
            <a:ext cx="4040188" cy="3951288"/>
          </a:xfrm>
          <a:prstGeom prst="rect">
            <a:avLst/>
          </a:prstGeom>
        </p:spPr>
        <p:txBody>
          <a:bodyPr/>
          <a:lstStyle>
            <a:defPPr/>
            <a:lvl1pPr lvl="0">
              <a:defRPr sz="2400"/>
            </a:lvl1pPr>
            <a:lvl2pPr lvl="1">
              <a:defRPr sz="2000"/>
            </a:lvl2pPr>
            <a:lvl3pPr lvl="2">
              <a:defRPr sz="1800"/>
            </a:lvl3pPr>
            <a:lvl4pPr lvl="3">
              <a:defRPr sz="1600"/>
            </a:lvl4pPr>
            <a:lvl5pPr lvl="4">
              <a:defRPr sz="1600"/>
            </a:lvl5pPr>
            <a:lvl6pPr lvl="5">
              <a:defRPr sz="1600"/>
            </a:lvl6pPr>
            <a:lvl7pPr lvl="6">
              <a:defRPr sz="1600"/>
            </a:lvl7pPr>
            <a:lvl8pPr lvl="7">
              <a:defRPr sz="1600"/>
            </a:lvl8pPr>
            <a:lvl9pPr lvl="8">
              <a:defRPr sz="16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71" name="Shape 71"/>
          <p:cNvSpPr txBox="true"/>
          <p:nvPr isPhoto="false">
            <p:ph idx="3" type="body"/>
          </p:nvPr>
        </p:nvSpPr>
        <p:spPr>
          <a:xfrm flipH="false" flipV="false" rot="0">
            <a:off x="4645025" y="1535113"/>
            <a:ext cx="4041775" cy="639762"/>
          </a:xfrm>
          <a:prstGeom prst="rect">
            <a:avLst/>
          </a:prstGeom>
        </p:spPr>
        <p:txBody>
          <a:bodyPr anchor="b"/>
          <a:lstStyle>
            <a:defPPr/>
            <a:lvl1pPr indent="0" lvl="0" marL="0">
              <a:buNone/>
              <a:defRPr b="true" sz="2400"/>
            </a:lvl1pPr>
            <a:lvl2pPr indent="0" lvl="1" marL="457200">
              <a:buNone/>
              <a:defRPr b="true" sz="2000"/>
            </a:lvl2pPr>
            <a:lvl3pPr indent="0" lvl="2" marL="914400">
              <a:buNone/>
              <a:defRPr b="true" sz="1800"/>
            </a:lvl3pPr>
            <a:lvl4pPr indent="0" lvl="3" marL="1371600">
              <a:buNone/>
              <a:defRPr b="true" sz="1600"/>
            </a:lvl4pPr>
            <a:lvl5pPr indent="0" lvl="4" marL="1828800">
              <a:buNone/>
              <a:defRPr b="true" sz="1600"/>
            </a:lvl5pPr>
            <a:lvl6pPr indent="0" lvl="5" marL="2286000">
              <a:buNone/>
              <a:defRPr b="true" sz="1600"/>
            </a:lvl6pPr>
            <a:lvl7pPr indent="0" lvl="6" marL="2743200">
              <a:buNone/>
              <a:defRPr b="true" sz="1600"/>
            </a:lvl7pPr>
            <a:lvl8pPr indent="0" lvl="7" marL="3200400">
              <a:buNone/>
              <a:defRPr b="true" sz="1600"/>
            </a:lvl8pPr>
            <a:lvl9pPr indent="0" lvl="8" marL="3657600">
              <a:buNone/>
              <a:defRPr b="true" sz="1600"/>
            </a:lvl9pPr>
          </a:lstStyle>
          <a:p>
            <a:pPr lvl="0"/>
            <a:r>
              <a:t>Образец текста</a:t>
            </a:r>
          </a:p>
        </p:txBody>
      </p:sp>
      <p:sp>
        <p:nvSpPr>
          <p:cNvPr hidden="false" id="72" name="Shape 72"/>
          <p:cNvSpPr txBox="true"/>
          <p:nvPr isPhoto="false">
            <p:ph idx="4" type="body"/>
          </p:nvPr>
        </p:nvSpPr>
        <p:spPr>
          <a:xfrm flipH="false" flipV="false" rot="0">
            <a:off x="4645025" y="2174875"/>
            <a:ext cx="4041775" cy="3951288"/>
          </a:xfrm>
          <a:prstGeom prst="rect">
            <a:avLst/>
          </a:prstGeom>
        </p:spPr>
        <p:txBody>
          <a:bodyPr/>
          <a:lstStyle>
            <a:defPPr/>
            <a:lvl1pPr lvl="0">
              <a:defRPr sz="2400"/>
            </a:lvl1pPr>
            <a:lvl2pPr lvl="1">
              <a:defRPr sz="2000"/>
            </a:lvl2pPr>
            <a:lvl3pPr lvl="2">
              <a:defRPr sz="1800"/>
            </a:lvl3pPr>
            <a:lvl4pPr lvl="3">
              <a:defRPr sz="1600"/>
            </a:lvl4pPr>
            <a:lvl5pPr lvl="4">
              <a:defRPr sz="1600"/>
            </a:lvl5pPr>
            <a:lvl6pPr lvl="5">
              <a:defRPr sz="1600"/>
            </a:lvl6pPr>
            <a:lvl7pPr lvl="6">
              <a:defRPr sz="1600"/>
            </a:lvl7pPr>
            <a:lvl8pPr lvl="7">
              <a:defRPr sz="1600"/>
            </a:lvl8pPr>
            <a:lvl9pPr lvl="8">
              <a:defRPr sz="16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73" name="Shape 73"/>
          <p:cNvSpPr txBox="true"/>
          <p:nvPr isPhoto="false">
            <p:ph idx="10" type="dt"/>
          </p:nvPr>
        </p:nvSpPr>
        <p:spPr>
          <a:prstGeom prst="rect">
            <a:avLst/>
          </a:prstGeom>
        </p:spPr>
        <p:txBody>
          <a:bodyPr/>
          <a:lstStyle>
            <a:defPPr/>
            <a:lvl1pPr lvl="0"/>
          </a:lstStyle>
          <a:p>
            <a:r>
              <a:t>10.10.2021</a:t>
            </a:r>
          </a:p>
        </p:txBody>
      </p:sp>
      <p:sp>
        <p:nvSpPr>
          <p:cNvPr hidden="false" id="74" name="Shape 74"/>
          <p:cNvSpPr txBox="true"/>
          <p:nvPr isPhoto="false">
            <p:ph idx="11" type="ftr"/>
          </p:nvPr>
        </p:nvSpPr>
        <p:spPr>
          <a:prstGeom prst="rect">
            <a:avLst/>
          </a:prstGeom>
        </p:spPr>
        <p:txBody>
          <a:bodyPr/>
          <a:lstStyle>
            <a:defPPr/>
            <a:lvl1pPr lvl="0"/>
          </a:lstStyle>
          <a:p/>
        </p:txBody>
      </p:sp>
      <p:sp>
        <p:nvSpPr>
          <p:cNvPr hidden="false" id="75" name="Shape 75"/>
          <p:cNvSpPr txBox="true"/>
          <p:nvPr isPhoto="false">
            <p:ph idx="12" type="sldNum"/>
          </p:nvPr>
        </p:nvSpPr>
        <p:spPr>
          <a:prstGeom prst="rect">
            <a:avLst/>
          </a:prstGeom>
        </p:spPr>
        <p:txBody>
          <a:bodyPr/>
          <a:lstStyle>
            <a:defPPr/>
            <a:lvl1pPr lvl="0"/>
          </a:lstStyle>
          <a:p>
            <a:r>
              <a:t>‹#›</a:t>
            </a:r>
          </a:p>
        </p:txBody>
      </p:sp>
    </p:spTree>
  </p:cSld>
</p:sldLayout>
</file>

<file path=ppt/slideLayouts/slideLayout8.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objTx">
  <p:cSld name="Title, Text and Object">
    <p:spTree>
      <p:nvGrpSpPr>
        <p:cNvPr hidden="false" id="53" name="GroupShape 53"/>
        <p:cNvGrpSpPr/>
        <p:nvPr isPhoto="false"/>
      </p:nvGrpSpPr>
      <p:grpSpPr>
        <a:xfrm flipH="false" flipV="false" rot="0">
          <a:off x="0" y="0"/>
          <a:ext cx="0" cy="0"/>
          <a:chOff x="0" y="0"/>
          <a:chExt cx="0" cy="0"/>
        </a:xfrm>
      </p:grpSpPr>
      <p:sp>
        <p:nvSpPr>
          <p:cNvPr hidden="false" id="54" name="Shape 54"/>
          <p:cNvSpPr txBox="true"/>
          <p:nvPr isPhoto="false">
            <p:ph idx="0" type="title"/>
          </p:nvPr>
        </p:nvSpPr>
        <p:spPr>
          <a:xfrm flipH="false" flipV="false" rot="0">
            <a:off x="457200" y="273050"/>
            <a:ext cx="3008313" cy="1162050"/>
          </a:xfrm>
          <a:prstGeom prst="rect">
            <a:avLst/>
          </a:prstGeom>
        </p:spPr>
        <p:txBody>
          <a:bodyPr anchor="b"/>
          <a:lstStyle>
            <a:defPPr/>
            <a:lvl1pPr algn="l" lvl="0">
              <a:defRPr b="true" sz="2000"/>
            </a:lvl1pPr>
          </a:lstStyle>
          <a:p>
            <a:r>
              <a:t>Образец заголовка</a:t>
            </a:r>
          </a:p>
        </p:txBody>
      </p:sp>
      <p:sp>
        <p:nvSpPr>
          <p:cNvPr hidden="false" id="55" name="Shape 55"/>
          <p:cNvSpPr txBox="true"/>
          <p:nvPr isPhoto="false">
            <p:ph idx="1" type="body"/>
          </p:nvPr>
        </p:nvSpPr>
        <p:spPr>
          <a:xfrm flipH="false" flipV="false" rot="0">
            <a:off x="3575050" y="273050"/>
            <a:ext cx="5111750" cy="5853113"/>
          </a:xfrm>
          <a:prstGeom prst="rect">
            <a:avLst/>
          </a:prstGeom>
        </p:spPr>
        <p:txBody>
          <a:bodyPr/>
          <a:lstStyle>
            <a:defPPr/>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56" name="Shape 56"/>
          <p:cNvSpPr txBox="true"/>
          <p:nvPr isPhoto="false">
            <p:ph idx="2" type="body"/>
          </p:nvPr>
        </p:nvSpPr>
        <p:spPr>
          <a:xfrm flipH="false" flipV="false" rot="0">
            <a:off x="457200" y="1435100"/>
            <a:ext cx="3008313" cy="4691063"/>
          </a:xfrm>
          <a:prstGeom prst="rect">
            <a:avLst/>
          </a:prstGeom>
        </p:spPr>
        <p:txBody>
          <a:bodyPr/>
          <a:lstStyle>
            <a:defPPr/>
            <a:lvl1pPr indent="0" lvl="0" marL="0">
              <a:buNone/>
              <a:defRPr sz="1400"/>
            </a:lvl1pPr>
            <a:lvl2pPr indent="0" lvl="1" marL="457200">
              <a:buNone/>
              <a:defRPr sz="1200"/>
            </a:lvl2pPr>
            <a:lvl3pPr indent="0" lvl="2" marL="914400">
              <a:buNone/>
              <a:defRPr sz="1000"/>
            </a:lvl3pPr>
            <a:lvl4pPr indent="0" lvl="3" marL="1371600">
              <a:buNone/>
              <a:defRPr sz="900"/>
            </a:lvl4pPr>
            <a:lvl5pPr indent="0" lvl="4" marL="1828800">
              <a:buNone/>
              <a:defRPr sz="900"/>
            </a:lvl5pPr>
            <a:lvl6pPr indent="0" lvl="5" marL="2286000">
              <a:buNone/>
              <a:defRPr sz="900"/>
            </a:lvl6pPr>
            <a:lvl7pPr indent="0" lvl="6" marL="2743200">
              <a:buNone/>
              <a:defRPr sz="900"/>
            </a:lvl7pPr>
            <a:lvl8pPr indent="0" lvl="7" marL="3200400">
              <a:buNone/>
              <a:defRPr sz="900"/>
            </a:lvl8pPr>
            <a:lvl9pPr indent="0" lvl="8" marL="3657600">
              <a:buNone/>
              <a:defRPr sz="900"/>
            </a:lvl9pPr>
          </a:lstStyle>
          <a:p>
            <a:pPr lvl="0"/>
            <a:r>
              <a:t>Образец текста</a:t>
            </a:r>
          </a:p>
        </p:txBody>
      </p:sp>
      <p:sp>
        <p:nvSpPr>
          <p:cNvPr hidden="false" id="57" name="Shape 57"/>
          <p:cNvSpPr txBox="true"/>
          <p:nvPr isPhoto="false">
            <p:ph idx="10" type="dt"/>
          </p:nvPr>
        </p:nvSpPr>
        <p:spPr>
          <a:prstGeom prst="rect">
            <a:avLst/>
          </a:prstGeom>
        </p:spPr>
        <p:txBody>
          <a:bodyPr/>
          <a:lstStyle>
            <a:defPPr/>
            <a:lvl1pPr lvl="0"/>
          </a:lstStyle>
          <a:p>
            <a:r>
              <a:t>10.10.2021</a:t>
            </a:r>
          </a:p>
        </p:txBody>
      </p:sp>
      <p:sp>
        <p:nvSpPr>
          <p:cNvPr hidden="false" id="58" name="Shape 58"/>
          <p:cNvSpPr txBox="true"/>
          <p:nvPr isPhoto="false">
            <p:ph idx="11" type="ftr"/>
          </p:nvPr>
        </p:nvSpPr>
        <p:spPr>
          <a:prstGeom prst="rect">
            <a:avLst/>
          </a:prstGeom>
        </p:spPr>
        <p:txBody>
          <a:bodyPr/>
          <a:lstStyle>
            <a:defPPr/>
            <a:lvl1pPr lvl="0"/>
          </a:lstStyle>
          <a:p/>
        </p:txBody>
      </p:sp>
      <p:sp>
        <p:nvSpPr>
          <p:cNvPr hidden="false" id="59" name="Shape 59"/>
          <p:cNvSpPr txBox="true"/>
          <p:nvPr isPhoto="false">
            <p:ph idx="12" type="sldNum"/>
          </p:nvPr>
        </p:nvSpPr>
        <p:spPr>
          <a:prstGeom prst="rect">
            <a:avLst/>
          </a:prstGeom>
        </p:spPr>
        <p:txBody>
          <a:bodyPr/>
          <a:lstStyle>
            <a:defPPr/>
            <a:lvl1pPr lvl="0"/>
          </a:lstStyle>
          <a:p>
            <a:r>
              <a:t>‹#›</a:t>
            </a:r>
          </a:p>
        </p:txBody>
      </p:sp>
    </p:spTree>
  </p:cSld>
</p:sldLayout>
</file>

<file path=ppt/slideLayouts/slideLayout9.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type="picTx">
  <p:cSld name="Title and Picture">
    <p:spTree>
      <p:nvGrpSpPr>
        <p:cNvPr hidden="false" id="60" name="GroupShape 60"/>
        <p:cNvGrpSpPr/>
        <p:nvPr isPhoto="false"/>
      </p:nvGrpSpPr>
      <p:grpSpPr>
        <a:xfrm flipH="false" flipV="false" rot="0">
          <a:off x="0" y="0"/>
          <a:ext cx="0" cy="0"/>
          <a:chOff x="0" y="0"/>
          <a:chExt cx="0" cy="0"/>
        </a:xfrm>
      </p:grpSpPr>
      <p:sp>
        <p:nvSpPr>
          <p:cNvPr hidden="false" id="61" name="Shape 61"/>
          <p:cNvSpPr txBox="true"/>
          <p:nvPr isPhoto="false">
            <p:ph idx="0" type="title"/>
          </p:nvPr>
        </p:nvSpPr>
        <p:spPr>
          <a:xfrm flipH="false" flipV="false" rot="0">
            <a:off x="1792288" y="4800600"/>
            <a:ext cx="5486400" cy="566737"/>
          </a:xfrm>
          <a:prstGeom prst="rect">
            <a:avLst/>
          </a:prstGeom>
        </p:spPr>
        <p:txBody>
          <a:bodyPr anchor="b"/>
          <a:lstStyle>
            <a:defPPr/>
            <a:lvl1pPr algn="l" lvl="0">
              <a:defRPr b="true" sz="2000"/>
            </a:lvl1pPr>
          </a:lstStyle>
          <a:p>
            <a:r>
              <a:t>Образец заголовка</a:t>
            </a:r>
          </a:p>
        </p:txBody>
      </p:sp>
      <p:sp>
        <p:nvSpPr>
          <p:cNvPr hidden="false" id="62" name="Shape 62"/>
          <p:cNvSpPr txBox="true"/>
          <p:nvPr isPhoto="false">
            <p:ph idx="1" type="body"/>
          </p:nvPr>
        </p:nvSpPr>
        <p:spPr>
          <a:xfrm flipH="false" flipV="false" rot="0">
            <a:off x="1792288" y="612775"/>
            <a:ext cx="5486400" cy="4114800"/>
          </a:xfrm>
          <a:prstGeom prst="rect">
            <a:avLst/>
          </a:prstGeom>
        </p:spPr>
        <p:txBody>
          <a:bodyPr/>
          <a:lstStyle>
            <a:defPPr/>
            <a:lvl1pPr indent="0" lvl="0" marL="0">
              <a:buNone/>
              <a:defRPr sz="3200"/>
            </a:lvl1pPr>
            <a:lvl2pPr indent="0" lvl="1" marL="457200">
              <a:buNone/>
              <a:defRPr sz="2800"/>
            </a:lvl2pPr>
            <a:lvl3pPr indent="0" lvl="2" marL="914400">
              <a:buNone/>
              <a:defRPr sz="2400"/>
            </a:lvl3pPr>
            <a:lvl4pPr indent="0" lvl="3" marL="1371600">
              <a:buNone/>
              <a:defRPr sz="2000"/>
            </a:lvl4pPr>
            <a:lvl5pPr indent="0" lvl="4" marL="1828800">
              <a:buNone/>
              <a:defRPr sz="2000"/>
            </a:lvl5pPr>
            <a:lvl6pPr indent="0" lvl="5" marL="2286000">
              <a:buNone/>
              <a:defRPr sz="2000"/>
            </a:lvl6pPr>
            <a:lvl7pPr indent="0" lvl="6" marL="2743200">
              <a:buNone/>
              <a:defRPr sz="2000"/>
            </a:lvl7pPr>
            <a:lvl8pPr indent="0" lvl="7" marL="3200400">
              <a:buNone/>
              <a:defRPr sz="2000"/>
            </a:lvl8pPr>
            <a:lvl9pPr indent="0" lvl="8" marL="3657600">
              <a:buNone/>
              <a:defRPr sz="2000"/>
            </a:lvl9pPr>
          </a:lstStyle>
          <a:p/>
        </p:txBody>
      </p:sp>
      <p:sp>
        <p:nvSpPr>
          <p:cNvPr hidden="false" id="63" name="Shape 63"/>
          <p:cNvSpPr txBox="true"/>
          <p:nvPr isPhoto="false">
            <p:ph idx="2" type="body"/>
          </p:nvPr>
        </p:nvSpPr>
        <p:spPr>
          <a:xfrm flipH="false" flipV="false" rot="0">
            <a:off x="1792288" y="5367338"/>
            <a:ext cx="5486400" cy="804862"/>
          </a:xfrm>
          <a:prstGeom prst="rect">
            <a:avLst/>
          </a:prstGeom>
        </p:spPr>
        <p:txBody>
          <a:bodyPr/>
          <a:lstStyle>
            <a:defPPr/>
            <a:lvl1pPr indent="0" lvl="0" marL="0">
              <a:buNone/>
              <a:defRPr sz="1400"/>
            </a:lvl1pPr>
            <a:lvl2pPr indent="0" lvl="1" marL="457200">
              <a:buNone/>
              <a:defRPr sz="1200"/>
            </a:lvl2pPr>
            <a:lvl3pPr indent="0" lvl="2" marL="914400">
              <a:buNone/>
              <a:defRPr sz="1000"/>
            </a:lvl3pPr>
            <a:lvl4pPr indent="0" lvl="3" marL="1371600">
              <a:buNone/>
              <a:defRPr sz="900"/>
            </a:lvl4pPr>
            <a:lvl5pPr indent="0" lvl="4" marL="1828800">
              <a:buNone/>
              <a:defRPr sz="900"/>
            </a:lvl5pPr>
            <a:lvl6pPr indent="0" lvl="5" marL="2286000">
              <a:buNone/>
              <a:defRPr sz="900"/>
            </a:lvl6pPr>
            <a:lvl7pPr indent="0" lvl="6" marL="2743200">
              <a:buNone/>
              <a:defRPr sz="900"/>
            </a:lvl7pPr>
            <a:lvl8pPr indent="0" lvl="7" marL="3200400">
              <a:buNone/>
              <a:defRPr sz="900"/>
            </a:lvl8pPr>
            <a:lvl9pPr indent="0" lvl="8" marL="3657600">
              <a:buNone/>
              <a:defRPr sz="900"/>
            </a:lvl9pPr>
          </a:lstStyle>
          <a:p>
            <a:pPr lvl="0"/>
            <a:r>
              <a:t>Образец текста</a:t>
            </a:r>
          </a:p>
        </p:txBody>
      </p:sp>
      <p:sp>
        <p:nvSpPr>
          <p:cNvPr hidden="false" id="64" name="Shape 64"/>
          <p:cNvSpPr txBox="true"/>
          <p:nvPr isPhoto="false">
            <p:ph idx="10" type="dt"/>
          </p:nvPr>
        </p:nvSpPr>
        <p:spPr>
          <a:prstGeom prst="rect">
            <a:avLst/>
          </a:prstGeom>
        </p:spPr>
        <p:txBody>
          <a:bodyPr/>
          <a:lstStyle>
            <a:defPPr/>
            <a:lvl1pPr lvl="0"/>
          </a:lstStyle>
          <a:p>
            <a:r>
              <a:t>10.10.2021</a:t>
            </a:r>
          </a:p>
        </p:txBody>
      </p:sp>
      <p:sp>
        <p:nvSpPr>
          <p:cNvPr hidden="false" id="65" name="Shape 65"/>
          <p:cNvSpPr txBox="true"/>
          <p:nvPr isPhoto="false">
            <p:ph idx="11" type="ftr"/>
          </p:nvPr>
        </p:nvSpPr>
        <p:spPr>
          <a:prstGeom prst="rect">
            <a:avLst/>
          </a:prstGeom>
        </p:spPr>
        <p:txBody>
          <a:bodyPr/>
          <a:lstStyle>
            <a:defPPr/>
            <a:lvl1pPr lvl="0"/>
          </a:lstStyle>
          <a:p/>
        </p:txBody>
      </p:sp>
      <p:sp>
        <p:nvSpPr>
          <p:cNvPr hidden="false" id="66" name="Shape 66"/>
          <p:cNvSpPr txBox="true"/>
          <p:nvPr isPhoto="false">
            <p:ph idx="12" type="sldNum"/>
          </p:nvPr>
        </p:nvSpPr>
        <p:spPr>
          <a:prstGeom prst="rect">
            <a:avLst/>
          </a:prstGeom>
        </p:spPr>
        <p:txBody>
          <a:bodyPr/>
          <a:lstStyle>
            <a:defPPr/>
            <a:lvl1pPr lvl="0"/>
          </a:lstStyle>
          <a:p>
            <a:r>
              <a:t>‹#›</a:t>
            </a:r>
          </a:p>
        </p:txBody>
      </p:sp>
    </p:spTree>
  </p:cSld>
</p:sldLayout>
</file>

<file path=ppt/slideMasters/_rels/slideMaster1.xml.rels><?xml version="1.0" encoding="UTF-8" standalone="no" ?>
<Relationships xmlns="http://schemas.openxmlformats.org/package/2006/relationships">
  <Relationship Id="rId11" Target="../slideLayouts/slideLayout10.xml" Type="http://schemas.openxmlformats.org/officeDocument/2006/relationships/slideLayout"/>
  <Relationship Id="rId10" Target="../slideLayouts/slideLayout9.xml" Type="http://schemas.openxmlformats.org/officeDocument/2006/relationships/slideLayout"/>
  <Relationship Id="rId9" Target="../slideLayouts/slideLayout8.xml" Type="http://schemas.openxmlformats.org/officeDocument/2006/relationships/slideLayout"/>
  <Relationship Id="rId8" Target="../slideLayouts/slideLayout7.xml" Type="http://schemas.openxmlformats.org/officeDocument/2006/relationships/slideLayout"/>
  <Relationship Id="rId7" Target="../slideLayouts/slideLayout6.xml" Type="http://schemas.openxmlformats.org/officeDocument/2006/relationships/slideLayout"/>
  <Relationship Id="rId6" Target="../slideLayouts/slideLayout5.xml" Type="http://schemas.openxmlformats.org/officeDocument/2006/relationships/slideLayout"/>
  <Relationship Id="rId5" Target="../slideLayouts/slideLayout4.xml" Type="http://schemas.openxmlformats.org/officeDocument/2006/relationships/slideLayout"/>
  <Relationship Id="rId4" Target="../slideLayouts/slideLayout3.xml" Type="http://schemas.openxmlformats.org/officeDocument/2006/relationships/slideLayout"/>
  <Relationship Id="rId12" Target="../slideLayouts/slideLayout11.xml" Type="http://schemas.openxmlformats.org/officeDocument/2006/relationships/slideLayout"/>
  <Relationship Id="rId3" Target="../slideLayouts/slideLayout2.xml" Type="http://schemas.openxmlformats.org/officeDocument/2006/relationships/slideLayout"/>
  <Relationship Id="rId2" Target="../slideLayouts/slideLayout1.xml" Type="http://schemas.openxmlformats.org/officeDocument/2006/relationships/slideLayout"/>
  <Relationship Id="rId1" Target="../theme/theme1.xml" Type="http://schemas.openxmlformats.org/officeDocument/2006/relationships/theme"/>
</Relationships>

</file>

<file path=ppt/slideMasters/slideMaster1.xml><?xml version="1.0" encoding="utf-8"?>
<p:sldMaster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p:cSld name="">
    <p:bg>
      <p:bgRef idx="1001">
        <a:schemeClr val="bg1"/>
      </p:bgRef>
    </p:bg>
    <p:spTree>
      <p:nvGrpSpPr>
        <p:cNvPr hidden="false" id="1" name="GroupShape 1"/>
        <p:cNvGrpSpPr/>
        <p:nvPr isPhoto="false"/>
      </p:nvGrpSpPr>
      <p:grpSpPr>
        <a:xfrm flipH="false" flipV="false" rot="0">
          <a:off x="0" y="0"/>
          <a:ext cx="0" cy="0"/>
          <a:chOff x="0" y="0"/>
          <a:chExt cx="0" cy="0"/>
        </a:xfrm>
      </p:grpSpPr>
      <p:sp>
        <p:nvSpPr>
          <p:cNvPr hidden="false" id="2" name="Shape 2"/>
          <p:cNvSpPr txBox="true"/>
          <p:nvPr isPhoto="false">
            <p:ph idx="0" type="title"/>
          </p:nvPr>
        </p:nvSpPr>
        <p:spPr>
          <a:xfrm flipH="false" flipV="false" rot="0">
            <a:off x="457200" y="274638"/>
            <a:ext cx="8229600" cy="1143000"/>
          </a:xfrm>
          <a:prstGeom prst="rect">
            <a:avLst/>
          </a:prstGeom>
        </p:spPr>
        <p:txBody>
          <a:bodyPr anchor="ctr" bIns="45720" lIns="91440" rIns="91440" tIns="45720" vert="horz">
            <a:normAutofit fontScale="100%" lnSpcReduction="0%"/>
          </a:bodyPr>
          <a:p>
            <a:r>
              <a:t>Образец заголовка</a:t>
            </a:r>
          </a:p>
        </p:txBody>
      </p:sp>
      <p:sp>
        <p:nvSpPr>
          <p:cNvPr hidden="false" id="3" name="Shape 3"/>
          <p:cNvSpPr txBox="true"/>
          <p:nvPr isPhoto="false">
            <p:ph idx="1" type="body"/>
          </p:nvPr>
        </p:nvSpPr>
        <p:spPr>
          <a:xfrm flipH="false" flipV="false" rot="0">
            <a:off x="457200" y="1600200"/>
            <a:ext cx="8229600" cy="4525963"/>
          </a:xfrm>
          <a:prstGeom prst="rect">
            <a:avLst/>
          </a:prstGeom>
        </p:spPr>
        <p:txBody>
          <a:bodyPr bIns="45720" lIns="91440" rIns="91440" tIns="45720" vert="horz">
            <a:normAutofit fontScale="100%" lnSpcReduction="0%"/>
          </a:bodyPr>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4" name="Shape 4"/>
          <p:cNvSpPr txBox="true"/>
          <p:nvPr isPhoto="false">
            <p:ph idx="2" type="dt"/>
          </p:nvPr>
        </p:nvSpPr>
        <p:spPr>
          <a:xfrm flipH="false" flipV="false" rot="0">
            <a:off x="457200" y="6356350"/>
            <a:ext cx="2133600" cy="365125"/>
          </a:xfrm>
          <a:prstGeom prst="rect">
            <a:avLst/>
          </a:prstGeom>
        </p:spPr>
        <p:txBody>
          <a:bodyPr anchor="ctr" bIns="45720" lIns="91440" rIns="91440" tIns="45720" vert="horz"/>
          <a:lstStyle>
            <a:defPPr/>
            <a:lvl1pPr algn="l" indent="0" lvl="0" marL="0">
              <a:defRPr sz="1200">
                <a:solidFill>
                  <a:schemeClr val="tx1">
                    <a:tint val="75000"/>
                  </a:schemeClr>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r>
              <a:t>10.10.2021</a:t>
            </a:r>
          </a:p>
        </p:txBody>
      </p:sp>
      <p:sp>
        <p:nvSpPr>
          <p:cNvPr hidden="false" id="5" name="Shape 5"/>
          <p:cNvSpPr txBox="true"/>
          <p:nvPr isPhoto="false">
            <p:ph idx="3" type="ftr"/>
          </p:nvPr>
        </p:nvSpPr>
        <p:spPr>
          <a:xfrm flipH="false" flipV="false" rot="0">
            <a:off x="3124200" y="6356350"/>
            <a:ext cx="2895600" cy="365125"/>
          </a:xfrm>
          <a:prstGeom prst="rect">
            <a:avLst/>
          </a:prstGeom>
        </p:spPr>
        <p:txBody>
          <a:bodyPr anchor="ctr" bIns="45720" lIns="91440" rIns="91440" tIns="45720" vert="horz"/>
          <a:lstStyle>
            <a:defPPr/>
            <a:lvl1pPr algn="ctr" indent="0" lvl="0" marL="0">
              <a:defRPr sz="1200">
                <a:solidFill>
                  <a:schemeClr val="tx1">
                    <a:tint val="75000"/>
                  </a:schemeClr>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p:txBody>
      </p:sp>
      <p:sp>
        <p:nvSpPr>
          <p:cNvPr hidden="false" id="6" name="Shape 6"/>
          <p:cNvSpPr txBox="true"/>
          <p:nvPr isPhoto="false">
            <p:ph idx="4" type="sldNum"/>
          </p:nvPr>
        </p:nvSpPr>
        <p:spPr>
          <a:xfrm flipH="false" flipV="false" rot="0">
            <a:off x="6553200" y="6356350"/>
            <a:ext cx="2133600" cy="365125"/>
          </a:xfrm>
          <a:prstGeom prst="rect">
            <a:avLst/>
          </a:prstGeom>
        </p:spPr>
        <p:txBody>
          <a:bodyPr anchor="ctr" bIns="45720" lIns="91440" rIns="91440" tIns="45720" vert="horz"/>
          <a:lstStyle>
            <a:defPPr/>
            <a:lvl1pPr algn="r" indent="0" lvl="0" marL="0">
              <a:defRPr sz="1200">
                <a:solidFill>
                  <a:schemeClr val="tx1">
                    <a:tint val="75000"/>
                  </a:schemeClr>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r>
              <a:t>‹#›</a:t>
            </a: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a:lvl1pPr algn="ctr" lvl="0">
        <a:buNone/>
        <a:defRPr sz="4400">
          <a:solidFill>
            <a:schemeClr val="tx1"/>
          </a:solidFill>
          <a:latin typeface="+mj-lt"/>
          <a:ea typeface="+mj-ea"/>
          <a:cs typeface="+mj-cs"/>
        </a:defRPr>
      </a:lvl1pPr>
    </p:titleStyle>
    <p:bodyStyle>
      <a:defPPr/>
      <a:lvl1pPr algn="l" indent="-342900" lvl="0" marL="342900">
        <a:buFont typeface="Arial"/>
        <a:buChar char="•"/>
        <a:defRPr sz="3200">
          <a:solidFill>
            <a:schemeClr val="tx1"/>
          </a:solidFill>
          <a:latin typeface="+mn-lt"/>
          <a:ea typeface="+mn-ea"/>
          <a:cs typeface="+mn-cs"/>
        </a:defRPr>
      </a:lvl1pPr>
      <a:lvl2pPr algn="l" indent="-285750" lvl="1" marL="742950">
        <a:buFont typeface="Arial"/>
        <a:buChar char="–"/>
        <a:defRPr sz="2800">
          <a:solidFill>
            <a:schemeClr val="tx1"/>
          </a:solidFill>
          <a:latin typeface="+mn-lt"/>
          <a:ea typeface="+mn-ea"/>
          <a:cs typeface="+mn-cs"/>
        </a:defRPr>
      </a:lvl2pPr>
      <a:lvl3pPr algn="l" indent="-228600" lvl="2" marL="1143000">
        <a:buFont typeface="Arial"/>
        <a:buChar char="•"/>
        <a:defRPr sz="2400">
          <a:solidFill>
            <a:schemeClr val="tx1"/>
          </a:solidFill>
          <a:latin typeface="+mn-lt"/>
          <a:ea typeface="+mn-ea"/>
          <a:cs typeface="+mn-cs"/>
        </a:defRPr>
      </a:lvl3pPr>
      <a:lvl4pPr algn="l" indent="-228600" lvl="3" marL="1600200">
        <a:buFont typeface="Arial"/>
        <a:buChar char="–"/>
        <a:defRPr sz="2000">
          <a:solidFill>
            <a:schemeClr val="tx1"/>
          </a:solidFill>
          <a:latin typeface="+mn-lt"/>
          <a:ea typeface="+mn-ea"/>
          <a:cs typeface="+mn-cs"/>
        </a:defRPr>
      </a:lvl4pPr>
      <a:lvl5pPr algn="l" indent="-228600" lvl="4" marL="2057400">
        <a:buFont typeface="Arial"/>
        <a:buChar char="»"/>
        <a:defRPr sz="2000">
          <a:solidFill>
            <a:schemeClr val="tx1"/>
          </a:solidFill>
          <a:latin typeface="+mn-lt"/>
          <a:ea typeface="+mn-ea"/>
          <a:cs typeface="+mn-cs"/>
        </a:defRPr>
      </a:lvl5pPr>
      <a:lvl6pPr algn="l" indent="-228600" lvl="5" marL="2514600">
        <a:buFont typeface="Arial"/>
        <a:buChar char="•"/>
        <a:defRPr sz="2000">
          <a:solidFill>
            <a:schemeClr val="tx1"/>
          </a:solidFill>
          <a:latin typeface="+mn-lt"/>
          <a:ea typeface="+mn-ea"/>
          <a:cs typeface="+mn-cs"/>
        </a:defRPr>
      </a:lvl6pPr>
      <a:lvl7pPr algn="l" indent="-228600" lvl="6" marL="2971800">
        <a:buFont typeface="Arial"/>
        <a:buChar char="•"/>
        <a:defRPr sz="2000">
          <a:solidFill>
            <a:schemeClr val="tx1"/>
          </a:solidFill>
          <a:latin typeface="+mn-lt"/>
          <a:ea typeface="+mn-ea"/>
          <a:cs typeface="+mn-cs"/>
        </a:defRPr>
      </a:lvl7pPr>
      <a:lvl8pPr algn="l" indent="-228600" lvl="7" marL="3429000">
        <a:buFont typeface="Arial"/>
        <a:buChar char="•"/>
        <a:defRPr sz="2000">
          <a:solidFill>
            <a:schemeClr val="tx1"/>
          </a:solidFill>
          <a:latin typeface="+mn-lt"/>
          <a:ea typeface="+mn-ea"/>
          <a:cs typeface="+mn-cs"/>
        </a:defRPr>
      </a:lvl8pPr>
      <a:lvl9pPr algn="l" indent="-228600" lvl="8" marL="3886200">
        <a:buFont typeface="Arial"/>
        <a:buChar char="•"/>
        <a:defRPr sz="2000">
          <a:solidFill>
            <a:schemeClr val="tx1"/>
          </a:solidFill>
          <a:latin typeface="+mn-lt"/>
          <a:ea typeface="+mn-ea"/>
          <a:cs typeface="+mn-cs"/>
        </a:defRPr>
      </a:lvl9pPr>
    </p:bodyStyle>
    <p:otherStyle>
      <a:defPPr/>
      <a:lvl1pPr algn="l" indent="0" lvl="0" marL="0">
        <a:defRPr sz="1800">
          <a:solidFill>
            <a:schemeClr val="tx1"/>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p:otherStyle>
  </p:txStyles>
</p:sldMaster>
</file>

<file path=ppt/slides/_rels/slide1.xml.rels><?xml version="1.0" encoding="UTF-8" standalone="no" ?>
<Relationships xmlns="http://schemas.openxmlformats.org/package/2006/relationships">
  <Relationship Id="rId3" Target="../slideLayouts/slideLayout5.xml" Type="http://schemas.openxmlformats.org/officeDocument/2006/relationships/slideLayout"/>
  <Relationship Id="rId2" Target="../media/2.jpeg" Type="http://schemas.openxmlformats.org/officeDocument/2006/relationships/image"/>
  <Relationship Id="rId1" Target="../media/1.jpeg" Type="http://schemas.openxmlformats.org/officeDocument/2006/relationships/image"/>
</Relationships>

</file>

<file path=ppt/slides/_rels/slide10.xml.rels><?xml version="1.0" encoding="UTF-8" standalone="no" ?>
<Relationships xmlns="http://schemas.openxmlformats.org/package/2006/relationships">
  <Relationship Id="rId4" Target="../slideLayouts/slideLayout6.xml" Type="http://schemas.openxmlformats.org/officeDocument/2006/relationships/slideLayout"/>
  <Relationship Id="rId3" Target="../media/24.jpeg" Type="http://schemas.openxmlformats.org/officeDocument/2006/relationships/image"/>
  <Relationship Id="rId2" Target="../media/23.jpeg" Type="http://schemas.openxmlformats.org/officeDocument/2006/relationships/image"/>
  <Relationship Id="rId1" Target="../media/22.jpeg" Type="http://schemas.openxmlformats.org/officeDocument/2006/relationships/image"/>
</Relationships>

</file>

<file path=ppt/slides/_rels/slide11.xml.rels><?xml version="1.0" encoding="UTF-8" standalone="no" ?>
<Relationships xmlns="http://schemas.openxmlformats.org/package/2006/relationships">
  <Relationship Id="rId4" Target="../slideLayouts/slideLayout6.xml" Type="http://schemas.openxmlformats.org/officeDocument/2006/relationships/slideLayout"/>
  <Relationship Id="rId3" Target="../media/27.jpeg" Type="http://schemas.openxmlformats.org/officeDocument/2006/relationships/image"/>
  <Relationship Id="rId2" Target="../media/26.jpeg" Type="http://schemas.openxmlformats.org/officeDocument/2006/relationships/image"/>
  <Relationship Id="rId1" Target="../media/25.jpeg" Type="http://schemas.openxmlformats.org/officeDocument/2006/relationships/image"/>
</Relationships>

</file>

<file path=ppt/slides/_rels/slide12.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29.jpeg" Type="http://schemas.openxmlformats.org/officeDocument/2006/relationships/image"/>
  <Relationship Id="rId1" Target="../media/28.jpeg" Type="http://schemas.openxmlformats.org/officeDocument/2006/relationships/image"/>
</Relationships>

</file>

<file path=ppt/slides/_rels/slide13.xml.rels><?xml version="1.0" encoding="UTF-8" standalone="no" ?>
<Relationships xmlns="http://schemas.openxmlformats.org/package/2006/relationships">
  <Relationship Id="rId2" Target="../slideLayouts/slideLayout6.xml" Type="http://schemas.openxmlformats.org/officeDocument/2006/relationships/slideLayout"/>
  <Relationship Id="rId1" Target="../media/30.jpeg" Type="http://schemas.openxmlformats.org/officeDocument/2006/relationships/image"/>
</Relationships>

</file>

<file path=ppt/slides/_rels/slide14.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32.jpeg" Type="http://schemas.openxmlformats.org/officeDocument/2006/relationships/image"/>
  <Relationship Id="rId1" Target="../media/31.jpeg" Type="http://schemas.openxmlformats.org/officeDocument/2006/relationships/image"/>
</Relationships>

</file>

<file path=ppt/slides/_rels/slide15.xml.rels><?xml version="1.0" encoding="UTF-8" standalone="no" ?>
<Relationships xmlns="http://schemas.openxmlformats.org/package/2006/relationships">
  <Relationship Id="rId2" Target="../slideLayouts/slideLayout6.xml" Type="http://schemas.openxmlformats.org/officeDocument/2006/relationships/slideLayout"/>
  <Relationship Id="rId1" Target="../media/33.jpeg" Type="http://schemas.openxmlformats.org/officeDocument/2006/relationships/image"/>
</Relationships>

</file>

<file path=ppt/slides/_rels/slide16.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35.png" Type="http://schemas.openxmlformats.org/officeDocument/2006/relationships/image"/>
  <Relationship Id="rId1" Target="../media/34.jpeg" Type="http://schemas.openxmlformats.org/officeDocument/2006/relationships/image"/>
</Relationships>

</file>

<file path=ppt/slides/_rels/slide17.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37.jpeg" Type="http://schemas.openxmlformats.org/officeDocument/2006/relationships/image"/>
  <Relationship Id="rId1" Target="../media/36.jpeg" Type="http://schemas.openxmlformats.org/officeDocument/2006/relationships/image"/>
</Relationships>

</file>

<file path=ppt/slides/_rels/slide18.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39.jpeg" Type="http://schemas.openxmlformats.org/officeDocument/2006/relationships/image"/>
  <Relationship Id="rId1" Target="../media/38.jpeg" Type="http://schemas.openxmlformats.org/officeDocument/2006/relationships/image"/>
</Relationships>

</file>

<file path=ppt/slides/_rels/slide2.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4.jpeg" Type="http://schemas.openxmlformats.org/officeDocument/2006/relationships/image"/>
  <Relationship Id="rId1" Target="../media/3.jpeg" Type="http://schemas.openxmlformats.org/officeDocument/2006/relationships/image"/>
</Relationships>

</file>

<file path=ppt/slides/_rels/slide3.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6.jpeg" Type="http://schemas.openxmlformats.org/officeDocument/2006/relationships/image"/>
  <Relationship Id="rId1" Target="../media/5.jpeg" Type="http://schemas.openxmlformats.org/officeDocument/2006/relationships/image"/>
</Relationships>

</file>

<file path=ppt/slides/_rels/slide4.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8.jpeg" Type="http://schemas.openxmlformats.org/officeDocument/2006/relationships/image"/>
  <Relationship Id="rId1" Target="../media/7.jpeg" Type="http://schemas.openxmlformats.org/officeDocument/2006/relationships/image"/>
</Relationships>

</file>

<file path=ppt/slides/_rels/slide5.xml.rels><?xml version="1.0" encoding="UTF-8" standalone="no" ?>
<Relationships xmlns="http://schemas.openxmlformats.org/package/2006/relationships">
  <Relationship Id="rId3" Target="../slideLayouts/slideLayout6.xml" Type="http://schemas.openxmlformats.org/officeDocument/2006/relationships/slideLayout"/>
  <Relationship Id="rId2" Target="../media/10.jpeg" Type="http://schemas.openxmlformats.org/officeDocument/2006/relationships/image"/>
  <Relationship Id="rId1" Target="../media/9.jpeg" Type="http://schemas.openxmlformats.org/officeDocument/2006/relationships/image"/>
</Relationships>

</file>

<file path=ppt/slides/_rels/slide6.xml.rels><?xml version="1.0" encoding="UTF-8" standalone="no" ?>
<Relationships xmlns="http://schemas.openxmlformats.org/package/2006/relationships">
  <Relationship Id="rId2" Target="../slideLayouts/slideLayout6.xml" Type="http://schemas.openxmlformats.org/officeDocument/2006/relationships/slideLayout"/>
  <Relationship Id="rId1" Target="../media/11.jpeg" Type="http://schemas.openxmlformats.org/officeDocument/2006/relationships/image"/>
</Relationships>

</file>

<file path=ppt/slides/_rels/slide7.xml.rels><?xml version="1.0" encoding="UTF-8" standalone="no" ?>
<Relationships xmlns="http://schemas.openxmlformats.org/package/2006/relationships">
  <Relationship Id="rId6" Target="../slideLayouts/slideLayout6.xml" Type="http://schemas.openxmlformats.org/officeDocument/2006/relationships/slideLayout"/>
  <Relationship Id="rId5" Target="../media/16.jpeg" Type="http://schemas.openxmlformats.org/officeDocument/2006/relationships/image"/>
  <Relationship Id="rId4" Target="../media/15.jpeg" Type="http://schemas.openxmlformats.org/officeDocument/2006/relationships/image"/>
  <Relationship Id="rId3" Target="../media/14.jpeg" Type="http://schemas.openxmlformats.org/officeDocument/2006/relationships/image"/>
  <Relationship Id="rId2" Target="../media/13.jpeg" Type="http://schemas.openxmlformats.org/officeDocument/2006/relationships/image"/>
  <Relationship Id="rId1" Target="../media/12.jpeg" Type="http://schemas.openxmlformats.org/officeDocument/2006/relationships/image"/>
</Relationships>

</file>

<file path=ppt/slides/_rels/slide8.xml.rels><?xml version="1.0" encoding="UTF-8" standalone="no" ?>
<Relationships xmlns="http://schemas.openxmlformats.org/package/2006/relationships">
  <Relationship Id="rId2" Target="../slideLayouts/slideLayout6.xml" Type="http://schemas.openxmlformats.org/officeDocument/2006/relationships/slideLayout"/>
  <Relationship Id="rId1" Target="../media/17.jpeg" Type="http://schemas.openxmlformats.org/officeDocument/2006/relationships/image"/>
</Relationships>

</file>

<file path=ppt/slides/_rels/slide9.xml.rels><?xml version="1.0" encoding="UTF-8" standalone="no" ?>
<Relationships xmlns="http://schemas.openxmlformats.org/package/2006/relationships">
  <Relationship Id="rId5" Target="../slideLayouts/slideLayout6.xml" Type="http://schemas.openxmlformats.org/officeDocument/2006/relationships/slideLayout"/>
  <Relationship Id="rId4" Target="../media/21.jpeg" Type="http://schemas.openxmlformats.org/officeDocument/2006/relationships/image"/>
  <Relationship Id="rId3" Target="../media/20.jpeg" Type="http://schemas.openxmlformats.org/officeDocument/2006/relationships/image"/>
  <Relationship Id="rId2" Target="../media/19.jpeg" Type="http://schemas.openxmlformats.org/officeDocument/2006/relationships/image"/>
  <Relationship Id="rId1" Target="../media/18.jpeg" Type="http://schemas.openxmlformats.org/officeDocument/2006/relationships/image"/>
</Relationships>

</file>

<file path=ppt/slides/slide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76" name="GroupShape 76"/>
        <p:cNvGrpSpPr/>
        <p:nvPr isPhoto="false"/>
      </p:nvGrpSpPr>
      <p:grpSpPr>
        <a:xfrm flipH="false" flipV="false" rot="0">
          <a:off x="0" y="0"/>
          <a:ext cx="0" cy="0"/>
          <a:chOff x="0" y="0"/>
          <a:chExt cx="0" cy="0"/>
        </a:xfrm>
      </p:grpSpPr>
      <p:pic>
        <p:nvPicPr>
          <p:cNvPr hidden="false" id="78" name="Picture 78"/>
          <p:cNvPicPr preferRelativeResize="true"/>
          <p:nvPr isPhoto="false">
            <p:ph idx="1" type="body"/>
          </p:nvPr>
        </p:nvPicPr>
        <p:blipFill>
          <a:blip r:embed="rId1"/>
          <a:stretch/>
        </p:blipFill>
        <p:spPr>
          <a:xfrm flipH="false" flipV="false" rot="0">
            <a:off x="0" y="0"/>
            <a:ext cx="9144000" cy="6857999"/>
          </a:xfrm>
          <a:prstGeom prst="rect">
            <a:avLst/>
          </a:prstGeom>
        </p:spPr>
      </p:pic>
      <p:sp>
        <p:nvSpPr>
          <p:cNvPr hidden="false" id="79" name="Shape 79"/>
          <p:cNvSpPr txBox="true"/>
          <p:nvPr isPhoto="false"/>
        </p:nvSpPr>
        <p:spPr>
          <a:xfrm flipH="false" flipV="false" rot="0">
            <a:off x="971600" y="692696"/>
            <a:ext cx="7128793" cy="2308323"/>
          </a:xfrm>
          <a:prstGeom prst="rect">
            <a:avLst/>
          </a:prstGeom>
          <a:noFill/>
        </p:spPr>
        <p:txBody>
          <a:bodyPr bIns="45720" lIns="91440" rIns="91440" tIns="45720" wrap="square">
            <a:spAutoFit/>
          </a:bodyPr>
          <a:p>
            <a:pPr algn="ctr" indent="0" marL="0"/>
            <a:r>
              <a:rPr sz="7200">
                <a:solidFill>
                  <a:srgbClr val="7030A0"/>
                </a:solidFill>
                <a:latin typeface="+mn-lt"/>
                <a:ea typeface="+mn-ea"/>
                <a:cs typeface="+mn-cs"/>
              </a:rPr>
              <a:t>Волшебный шар</a:t>
            </a:r>
            <a:endParaRPr sz="7200">
              <a:solidFill>
                <a:srgbClr val="7030A0"/>
              </a:solidFill>
              <a:latin typeface="+mn-lt"/>
              <a:ea typeface="+mn-ea"/>
              <a:cs typeface="+mn-cs"/>
            </a:endParaRPr>
          </a:p>
          <a:p>
            <a:pPr algn="ctr" indent="0" marL="0"/>
            <a:r>
              <a:rPr sz="7200">
                <a:solidFill>
                  <a:srgbClr val="7030A0"/>
                </a:solidFill>
                <a:latin typeface="+mn-lt"/>
                <a:ea typeface="+mn-ea"/>
                <a:cs typeface="+mn-cs"/>
              </a:rPr>
              <a:t>«Су-джок» в работе с детьми ОНР. </a:t>
            </a:r>
            <a:endParaRPr sz="7200">
              <a:solidFill>
                <a:srgbClr val="7030A0"/>
              </a:solidFill>
              <a:latin typeface="+mn-lt"/>
              <a:ea typeface="+mn-ea"/>
              <a:cs typeface="+mn-cs"/>
            </a:endParaRPr>
          </a:p>
        </p:txBody>
      </p:sp>
      <p:sp>
        <p:nvSpPr>
          <p:cNvPr hidden="false" id="80" name="Shape 80"/>
          <p:cNvSpPr txBox="true"/>
          <p:nvPr isPhoto="false"/>
        </p:nvSpPr>
        <p:spPr>
          <a:xfrm flipH="false" flipV="false" rot="0">
            <a:off x="3635896" y="5229200"/>
            <a:ext cx="5004048" cy="1200329"/>
          </a:xfrm>
          <a:prstGeom prst="rect">
            <a:avLst/>
          </a:prstGeom>
          <a:noFill/>
        </p:spPr>
        <p:txBody>
          <a:bodyPr bIns="45720" lIns="91440" rIns="91440" tIns="45720" wrap="square">
            <a:spAutoFit/>
          </a:bodyPr>
          <a:p>
            <a:pPr algn="ctr" indent="0" marL="0"/>
            <a:r>
              <a:rPr sz="1800">
                <a:solidFill>
                  <a:srgbClr val="7030A0"/>
                </a:solidFill>
                <a:latin typeface="+mn-lt"/>
                <a:ea typeface="+mn-ea"/>
                <a:cs typeface="+mn-cs"/>
              </a:rPr>
              <a:t>Подготовила воспитатель высшей категории ГУЗ ТСДР «Теремок»</a:t>
            </a:r>
            <a:endParaRPr sz="1800">
              <a:solidFill>
                <a:srgbClr val="7030A0"/>
              </a:solidFill>
              <a:latin typeface="+mn-lt"/>
              <a:ea typeface="+mn-ea"/>
              <a:cs typeface="+mn-cs"/>
            </a:endParaRPr>
          </a:p>
          <a:p>
            <a:pPr algn="ctr" indent="0" marL="0"/>
            <a:r>
              <a:rPr sz="1800">
                <a:solidFill>
                  <a:srgbClr val="7030A0"/>
                </a:solidFill>
                <a:latin typeface="+mn-lt"/>
                <a:ea typeface="+mn-ea"/>
                <a:cs typeface="+mn-cs"/>
              </a:rPr>
              <a:t>Березина Светлана Валериевна.</a:t>
            </a:r>
            <a:endParaRPr sz="1800">
              <a:solidFill>
                <a:srgbClr val="7030A0"/>
              </a:solidFill>
              <a:latin typeface="+mn-lt"/>
              <a:ea typeface="+mn-ea"/>
              <a:cs typeface="+mn-cs"/>
            </a:endParaRPr>
          </a:p>
        </p:txBody>
      </p:sp>
      <p:pic>
        <p:nvPicPr>
          <p:cNvPr hidden="false" id="82" name="Picture 82"/>
          <p:cNvPicPr preferRelativeResize="true"/>
          <p:nvPr isPhoto="false"/>
        </p:nvPicPr>
        <p:blipFill>
          <a:blip r:embed="rId2"/>
          <a:stretch/>
        </p:blipFill>
        <p:spPr>
          <a:xfrm flipH="false" flipV="false" rot="0">
            <a:off x="-810038" y="4470608"/>
            <a:ext cx="4213748" cy="2439693"/>
          </a:xfrm>
          <a:prstGeom prst="rect">
            <a:avLst/>
          </a:prstGeom>
        </p:spPr>
      </p:pic>
    </p:spTree>
  </p:cSld>
</p:sld>
</file>

<file path=ppt/slides/slide10.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36" name="GroupShape 136"/>
        <p:cNvGrpSpPr/>
        <p:nvPr isPhoto="false"/>
      </p:nvGrpSpPr>
      <p:grpSpPr>
        <a:xfrm flipH="false" flipV="false" rot="0">
          <a:off x="0" y="0"/>
          <a:ext cx="0" cy="0"/>
          <a:chOff x="0" y="0"/>
          <a:chExt cx="0" cy="0"/>
        </a:xfrm>
      </p:grpSpPr>
      <p:pic>
        <p:nvPicPr>
          <p:cNvPr hidden="false" id="138" name="Picture 138"/>
          <p:cNvPicPr preferRelativeResize="true"/>
          <p:nvPr isPhoto="false"/>
        </p:nvPicPr>
        <p:blipFill>
          <a:blip r:embed="rId1"/>
          <a:stretch/>
        </p:blipFill>
        <p:spPr>
          <a:xfrm flipH="false" flipV="false" rot="0">
            <a:off x="0" y="0"/>
            <a:ext cx="9144000" cy="6858000"/>
          </a:xfrm>
          <a:prstGeom prst="rect">
            <a:avLst/>
          </a:prstGeom>
        </p:spPr>
      </p:pic>
      <p:sp>
        <p:nvSpPr>
          <p:cNvPr hidden="false" id="139" name="Shape 139"/>
          <p:cNvSpPr txBox="false"/>
          <p:nvPr isPhoto="false"/>
        </p:nvSpPr>
        <p:spPr>
          <a:xfrm flipH="false" flipV="false" rot="0">
            <a:off x="395536" y="1196752"/>
            <a:ext cx="3582144" cy="2862322"/>
          </a:xfrm>
          <a:prstGeom prst="rect">
            <a:avLst/>
          </a:prstGeom>
        </p:spPr>
        <p:txBody>
          <a:bodyPr bIns="45720" lIns="91440" rIns="91440" tIns="45720" wrap="square">
            <a:spAutoFit/>
          </a:bodyPr>
          <a:p>
            <a:pPr algn="l" indent="0" marL="0"/>
            <a:r>
              <a:rPr b="true" sz="2000">
                <a:solidFill>
                  <a:srgbClr val="7030A0"/>
                </a:solidFill>
                <a:latin typeface="+mn-lt"/>
                <a:ea typeface="+mn-ea"/>
                <a:cs typeface="+mn-cs"/>
              </a:rPr>
              <a:t>Шарик в ручки мы возьмем,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Покатаем и сожмем,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Вверх подбросим и поймаем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 иголки посчитаем.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Пустим «ежика» на стол</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 ладошкою прижмем,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Вновь немножко покатаем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 потрем его слегка,</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Помассируем бока.</a:t>
            </a:r>
            <a:endParaRPr b="true" sz="2000">
              <a:solidFill>
                <a:srgbClr val="7030A0"/>
              </a:solidFill>
              <a:latin typeface="+mn-lt"/>
              <a:ea typeface="+mn-ea"/>
              <a:cs typeface="+mn-cs"/>
            </a:endParaRPr>
          </a:p>
        </p:txBody>
      </p:sp>
      <p:sp>
        <p:nvSpPr>
          <p:cNvPr hidden="false" id="140" name="Shape 140"/>
          <p:cNvSpPr txBox="true"/>
          <p:nvPr isPhoto="false"/>
        </p:nvSpPr>
        <p:spPr>
          <a:xfrm flipH="false" flipV="false" rot="0">
            <a:off x="251519" y="548680"/>
            <a:ext cx="8676456" cy="461663"/>
          </a:xfrm>
          <a:prstGeom prst="rect">
            <a:avLst/>
          </a:prstGeom>
          <a:noFill/>
        </p:spPr>
        <p:txBody>
          <a:bodyPr bIns="45720" lIns="91440" rIns="91440" tIns="45720" wrap="square">
            <a:spAutoFit/>
          </a:bodyPr>
          <a:p>
            <a:pPr algn="l" indent="0" marL="0"/>
            <a:r>
              <a:rPr b="true" sz="2400">
                <a:solidFill>
                  <a:srgbClr val="7030A0"/>
                </a:solidFill>
                <a:latin typeface="+mn-lt"/>
                <a:ea typeface="+mn-ea"/>
                <a:cs typeface="+mn-cs"/>
              </a:rPr>
              <a:t>Дети проговаривают слова и повторяют движения по тексту:</a:t>
            </a:r>
            <a:endParaRPr b="true" sz="2400">
              <a:solidFill>
                <a:srgbClr val="7030A0"/>
              </a:solidFill>
              <a:latin typeface="+mn-lt"/>
              <a:ea typeface="+mn-ea"/>
              <a:cs typeface="+mn-cs"/>
            </a:endParaRPr>
          </a:p>
        </p:txBody>
      </p:sp>
      <p:sp>
        <p:nvSpPr>
          <p:cNvPr hidden="false" id="141" name="Shape 141"/>
          <p:cNvSpPr txBox="false"/>
          <p:nvPr isPhoto="false"/>
        </p:nvSpPr>
        <p:spPr>
          <a:xfrm flipH="false" flipV="false" rot="0">
            <a:off x="155575" y="-144463"/>
            <a:ext cx="304800" cy="304801"/>
          </a:xfrm>
          <a:prstGeom prst="rect">
            <a:avLst/>
          </a:prstGeom>
          <a:noFill/>
        </p:spPr>
        <p:txBody>
          <a:bodyPr anchor="t" bIns="45720" lIns="91440" rIns="91440" tIns="45720" vert="horz" wrap="square"/>
          <a:p>
            <a:pPr algn="l" indent="0" marL="0"/>
            <a:endParaRPr sz="1800">
              <a:solidFill>
                <a:schemeClr val="tx1"/>
              </a:solidFill>
              <a:latin typeface="+mn-lt"/>
              <a:ea typeface="+mn-ea"/>
              <a:cs typeface="+mn-cs"/>
            </a:endParaRPr>
          </a:p>
        </p:txBody>
      </p:sp>
      <p:sp>
        <p:nvSpPr>
          <p:cNvPr hidden="false" id="142" name="Shape 142"/>
          <p:cNvSpPr txBox="false"/>
          <p:nvPr isPhoto="false"/>
        </p:nvSpPr>
        <p:spPr>
          <a:xfrm flipH="false" flipV="false" rot="0">
            <a:off x="155575" y="-144463"/>
            <a:ext cx="304800" cy="304801"/>
          </a:xfrm>
          <a:prstGeom prst="rect">
            <a:avLst/>
          </a:prstGeom>
          <a:noFill/>
        </p:spPr>
        <p:txBody>
          <a:bodyPr anchor="t" bIns="45720" lIns="91440" rIns="91440" tIns="45720" vert="horz" wrap="square"/>
          <a:p>
            <a:pPr algn="l" indent="0" marL="0"/>
            <a:endParaRPr sz="1800">
              <a:solidFill>
                <a:schemeClr val="tx1"/>
              </a:solidFill>
              <a:latin typeface="+mn-lt"/>
              <a:ea typeface="+mn-ea"/>
              <a:cs typeface="+mn-cs"/>
            </a:endParaRPr>
          </a:p>
        </p:txBody>
      </p:sp>
      <p:sp>
        <p:nvSpPr>
          <p:cNvPr hidden="false" id="143" name="Shape 143"/>
          <p:cNvSpPr txBox="false"/>
          <p:nvPr isPhoto="false"/>
        </p:nvSpPr>
        <p:spPr>
          <a:xfrm flipH="false" flipV="false" rot="0">
            <a:off x="155575" y="-144463"/>
            <a:ext cx="304800" cy="304801"/>
          </a:xfrm>
          <a:prstGeom prst="rect">
            <a:avLst/>
          </a:prstGeom>
          <a:noFill/>
        </p:spPr>
        <p:txBody>
          <a:bodyPr anchor="t" bIns="45720" lIns="91440" rIns="91440" tIns="45720" vert="horz" wrap="square"/>
          <a:p>
            <a:pPr algn="l" indent="0" marL="0"/>
            <a:endParaRPr sz="1800">
              <a:solidFill>
                <a:schemeClr val="tx1"/>
              </a:solidFill>
              <a:latin typeface="+mn-lt"/>
              <a:ea typeface="+mn-ea"/>
              <a:cs typeface="+mn-cs"/>
            </a:endParaRPr>
          </a:p>
        </p:txBody>
      </p:sp>
      <p:pic>
        <p:nvPicPr>
          <p:cNvPr hidden="false" id="145" name="Picture 145"/>
          <p:cNvPicPr preferRelativeResize="true"/>
          <p:nvPr isPhoto="false"/>
        </p:nvPicPr>
        <p:blipFill>
          <a:blip r:embed="rId2"/>
          <a:stretch/>
        </p:blipFill>
        <p:spPr>
          <a:xfrm flipH="false" flipV="false" rot="0">
            <a:off x="5148064" y="1268760"/>
            <a:ext cx="2789932" cy="2060564"/>
          </a:xfrm>
          <a:prstGeom prst="rect">
            <a:avLst/>
          </a:prstGeom>
        </p:spPr>
      </p:pic>
      <p:sp>
        <p:nvSpPr>
          <p:cNvPr hidden="false" id="146" name="Shape 146"/>
          <p:cNvSpPr txBox="false"/>
          <p:nvPr isPhoto="false"/>
        </p:nvSpPr>
        <p:spPr>
          <a:xfrm flipH="false" flipV="false" rot="0">
            <a:off x="3851920" y="4365104"/>
            <a:ext cx="5076056" cy="1938991"/>
          </a:xfrm>
          <a:prstGeom prst="rect">
            <a:avLst/>
          </a:prstGeom>
        </p:spPr>
        <p:txBody>
          <a:bodyPr bIns="45720" lIns="91440" rIns="91440" tIns="45720" wrap="square">
            <a:spAutoFit/>
          </a:bodyPr>
          <a:p>
            <a:pPr algn="l" indent="0" marL="0"/>
            <a:r>
              <a:rPr b="true" sz="2000">
                <a:solidFill>
                  <a:srgbClr val="7030A0"/>
                </a:solidFill>
                <a:latin typeface="+mn-lt"/>
                <a:ea typeface="+mn-ea"/>
                <a:cs typeface="+mn-cs"/>
              </a:rPr>
              <a:t>Шла большая черепаха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a:t>
            </a:r>
            <a:r>
              <a:rPr b="true" sz="2000">
                <a:solidFill>
                  <a:srgbClr val="7030A0"/>
                </a:solidFill>
                <a:latin typeface="+mn-lt"/>
                <a:ea typeface="+mn-ea"/>
                <a:cs typeface="+mn-cs"/>
              </a:rPr>
              <a:t>дети катают мячик ладонью по столу</a:t>
            </a:r>
            <a:r>
              <a:rPr b="true" sz="2000">
                <a:solidFill>
                  <a:srgbClr val="7030A0"/>
                </a:solidFill>
                <a:latin typeface="+mn-lt"/>
                <a:ea typeface="+mn-ea"/>
                <a:cs typeface="+mn-cs"/>
              </a:rPr>
              <a:t>)</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 </a:t>
            </a:r>
            <a:r>
              <a:rPr b="true" sz="2000">
                <a:solidFill>
                  <a:srgbClr val="7030A0"/>
                </a:solidFill>
                <a:latin typeface="+mn-lt"/>
                <a:ea typeface="+mn-ea"/>
                <a:cs typeface="+mn-cs"/>
              </a:rPr>
              <a:t>кусала всех от страха:</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Кусь</a:t>
            </a:r>
            <a:r>
              <a:rPr b="true" sz="2000">
                <a:solidFill>
                  <a:srgbClr val="7030A0"/>
                </a:solidFill>
                <a:latin typeface="+mn-lt"/>
                <a:ea typeface="+mn-ea"/>
                <a:cs typeface="+mn-cs"/>
              </a:rPr>
              <a:t>, </a:t>
            </a:r>
            <a:r>
              <a:rPr b="true" sz="2000">
                <a:solidFill>
                  <a:srgbClr val="7030A0"/>
                </a:solidFill>
                <a:latin typeface="+mn-lt"/>
                <a:ea typeface="+mn-ea"/>
                <a:cs typeface="+mn-cs"/>
              </a:rPr>
              <a:t>кусь</a:t>
            </a:r>
            <a:r>
              <a:rPr b="true" sz="2000">
                <a:solidFill>
                  <a:srgbClr val="7030A0"/>
                </a:solidFill>
                <a:latin typeface="+mn-lt"/>
                <a:ea typeface="+mn-ea"/>
                <a:cs typeface="+mn-cs"/>
              </a:rPr>
              <a:t>, </a:t>
            </a:r>
            <a:r>
              <a:rPr b="true" sz="2000">
                <a:solidFill>
                  <a:srgbClr val="7030A0"/>
                </a:solidFill>
                <a:latin typeface="+mn-lt"/>
                <a:ea typeface="+mn-ea"/>
                <a:cs typeface="+mn-cs"/>
              </a:rPr>
              <a:t>кусь</a:t>
            </a:r>
            <a:r>
              <a:rPr b="true" sz="2000">
                <a:solidFill>
                  <a:srgbClr val="7030A0"/>
                </a:solidFill>
                <a:latin typeface="+mn-lt"/>
                <a:ea typeface="+mn-ea"/>
                <a:cs typeface="+mn-cs"/>
              </a:rPr>
              <a:t>, </a:t>
            </a:r>
            <a:r>
              <a:rPr b="true" sz="2000">
                <a:solidFill>
                  <a:srgbClr val="7030A0"/>
                </a:solidFill>
                <a:latin typeface="+mn-lt"/>
                <a:ea typeface="+mn-ea"/>
                <a:cs typeface="+mn-cs"/>
              </a:rPr>
              <a:t>кусь</a:t>
            </a:r>
            <a:r>
              <a:rPr b="true" sz="2000">
                <a:solidFill>
                  <a:srgbClr val="7030A0"/>
                </a:solidFill>
                <a:latin typeface="+mn-lt"/>
                <a:ea typeface="+mn-ea"/>
                <a:cs typeface="+mn-cs"/>
              </a:rPr>
              <a:t> –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a:t>
            </a:r>
            <a:r>
              <a:rPr b="true" sz="2000">
                <a:solidFill>
                  <a:srgbClr val="7030A0"/>
                </a:solidFill>
                <a:latin typeface="+mn-lt"/>
                <a:ea typeface="+mn-ea"/>
                <a:cs typeface="+mn-cs"/>
              </a:rPr>
              <a:t>надавливают пальчиками на иголочки)</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Никого я не боюсь.</a:t>
            </a:r>
            <a:endParaRPr b="true" sz="2000">
              <a:solidFill>
                <a:srgbClr val="7030A0"/>
              </a:solidFill>
              <a:latin typeface="+mn-lt"/>
              <a:ea typeface="+mn-ea"/>
              <a:cs typeface="+mn-cs"/>
            </a:endParaRPr>
          </a:p>
        </p:txBody>
      </p:sp>
      <p:pic>
        <p:nvPicPr>
          <p:cNvPr hidden="false" id="148" name="Picture 148"/>
          <p:cNvPicPr preferRelativeResize="true"/>
          <p:nvPr isPhoto="false"/>
        </p:nvPicPr>
        <p:blipFill>
          <a:blip r:embed="rId3"/>
          <a:stretch/>
        </p:blipFill>
        <p:spPr>
          <a:xfrm flipH="false" flipV="false" rot="0">
            <a:off x="539552" y="4221088"/>
            <a:ext cx="2736304" cy="2052228"/>
          </a:xfrm>
          <a:prstGeom prst="rect">
            <a:avLst/>
          </a:prstGeom>
        </p:spPr>
      </p:pic>
    </p:spTree>
  </p:cSld>
</p:sld>
</file>

<file path=ppt/slides/slide1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49" name="GroupShape 149"/>
        <p:cNvGrpSpPr/>
        <p:nvPr isPhoto="false"/>
      </p:nvGrpSpPr>
      <p:grpSpPr>
        <a:xfrm flipH="false" flipV="false" rot="0">
          <a:off x="0" y="0"/>
          <a:ext cx="0" cy="0"/>
          <a:chOff x="0" y="0"/>
          <a:chExt cx="0" cy="0"/>
        </a:xfrm>
      </p:grpSpPr>
      <p:pic>
        <p:nvPicPr>
          <p:cNvPr hidden="false" id="151" name="Picture 151"/>
          <p:cNvPicPr preferRelativeResize="true"/>
          <p:nvPr isPhoto="false"/>
        </p:nvPicPr>
        <p:blipFill>
          <a:blip r:embed="rId1"/>
          <a:stretch/>
        </p:blipFill>
        <p:spPr>
          <a:xfrm flipH="false" flipV="false" rot="0">
            <a:off x="0" y="0"/>
            <a:ext cx="9144000" cy="6858000"/>
          </a:xfrm>
          <a:prstGeom prst="rect">
            <a:avLst/>
          </a:prstGeom>
        </p:spPr>
      </p:pic>
      <p:sp>
        <p:nvSpPr>
          <p:cNvPr hidden="false" id="152" name="Shape 152"/>
          <p:cNvSpPr txBox="true"/>
          <p:nvPr isPhoto="false"/>
        </p:nvSpPr>
        <p:spPr>
          <a:xfrm flipH="false" flipV="false" rot="0">
            <a:off x="467544" y="548680"/>
            <a:ext cx="3888432" cy="2831543"/>
          </a:xfrm>
          <a:prstGeom prst="rect">
            <a:avLst/>
          </a:prstGeom>
          <a:noFill/>
        </p:spPr>
        <p:txBody>
          <a:bodyPr bIns="45720" lIns="91440" rIns="91440" tIns="45720" wrap="square">
            <a:spAutoFit/>
          </a:bodyPr>
          <a:p>
            <a:pPr algn="l" indent="0" marL="0"/>
            <a:r>
              <a:rPr b="true" sz="2000">
                <a:solidFill>
                  <a:srgbClr val="7030A0"/>
                </a:solidFill>
                <a:latin typeface="+mn-lt"/>
                <a:ea typeface="+mn-ea"/>
                <a:cs typeface="+mn-cs"/>
              </a:rPr>
              <a:t>Я мячом круги катаю,</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Взад-вперёд его гоняю.</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Им поглажу я ладошку</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Будто я сметаю крошку.</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Я сожму его немножко,</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Как сжимает лапу кошка.</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Каждым пальцем мяч прижму</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 другой рукой начну!</a:t>
            </a:r>
            <a:endParaRPr b="true" sz="2000">
              <a:solidFill>
                <a:srgbClr val="7030A0"/>
              </a:solidFill>
              <a:latin typeface="+mn-lt"/>
              <a:ea typeface="+mn-ea"/>
              <a:cs typeface="+mn-cs"/>
            </a:endParaRPr>
          </a:p>
          <a:p>
            <a:pPr algn="l" indent="0" marL="0"/>
            <a:endParaRPr sz="1800">
              <a:solidFill>
                <a:schemeClr val="tx1"/>
              </a:solidFill>
              <a:latin typeface="+mn-lt"/>
              <a:ea typeface="+mn-ea"/>
              <a:cs typeface="+mn-cs"/>
            </a:endParaRPr>
          </a:p>
        </p:txBody>
      </p:sp>
      <p:sp>
        <p:nvSpPr>
          <p:cNvPr hidden="false" id="153" name="Shape 153"/>
          <p:cNvSpPr txBox="false"/>
          <p:nvPr isPhoto="false"/>
        </p:nvSpPr>
        <p:spPr>
          <a:xfrm flipH="false" flipV="false" rot="0">
            <a:off x="155575" y="-144463"/>
            <a:ext cx="304800" cy="304801"/>
          </a:xfrm>
          <a:prstGeom prst="rect">
            <a:avLst/>
          </a:prstGeom>
          <a:noFill/>
        </p:spPr>
        <p:txBody>
          <a:bodyPr anchor="t" bIns="45720" lIns="91440" rIns="91440" tIns="45720" vert="horz" wrap="square"/>
          <a:p>
            <a:pPr algn="l" indent="0" marL="0"/>
            <a:endParaRPr sz="1800">
              <a:solidFill>
                <a:schemeClr val="tx1"/>
              </a:solidFill>
              <a:latin typeface="+mn-lt"/>
              <a:ea typeface="+mn-ea"/>
              <a:cs typeface="+mn-cs"/>
            </a:endParaRPr>
          </a:p>
        </p:txBody>
      </p:sp>
      <p:sp>
        <p:nvSpPr>
          <p:cNvPr hidden="false" id="154" name="Shape 154"/>
          <p:cNvSpPr txBox="false"/>
          <p:nvPr isPhoto="false"/>
        </p:nvSpPr>
        <p:spPr>
          <a:xfrm flipH="false" flipV="false" rot="0">
            <a:off x="155575" y="-144463"/>
            <a:ext cx="304800" cy="304801"/>
          </a:xfrm>
          <a:prstGeom prst="rect">
            <a:avLst/>
          </a:prstGeom>
          <a:noFill/>
        </p:spPr>
        <p:txBody>
          <a:bodyPr anchor="t" bIns="45720" lIns="91440" rIns="91440" tIns="45720" vert="horz" wrap="square"/>
          <a:p>
            <a:pPr algn="l" indent="0" marL="0"/>
            <a:endParaRPr sz="1800">
              <a:solidFill>
                <a:schemeClr val="tx1"/>
              </a:solidFill>
              <a:latin typeface="+mn-lt"/>
              <a:ea typeface="+mn-ea"/>
              <a:cs typeface="+mn-cs"/>
            </a:endParaRPr>
          </a:p>
        </p:txBody>
      </p:sp>
      <p:sp>
        <p:nvSpPr>
          <p:cNvPr hidden="false" id="155" name="Shape 155"/>
          <p:cNvSpPr txBox="false"/>
          <p:nvPr isPhoto="false"/>
        </p:nvSpPr>
        <p:spPr>
          <a:xfrm flipH="false" flipV="false" rot="0">
            <a:off x="155575" y="-144463"/>
            <a:ext cx="304800" cy="304801"/>
          </a:xfrm>
          <a:prstGeom prst="rect">
            <a:avLst/>
          </a:prstGeom>
          <a:noFill/>
        </p:spPr>
        <p:txBody>
          <a:bodyPr anchor="t" bIns="45720" lIns="91440" rIns="91440" tIns="45720" vert="horz" wrap="square"/>
          <a:p>
            <a:pPr algn="l" indent="0" marL="0"/>
            <a:endParaRPr sz="1800">
              <a:solidFill>
                <a:schemeClr val="tx1"/>
              </a:solidFill>
              <a:latin typeface="+mn-lt"/>
              <a:ea typeface="+mn-ea"/>
              <a:cs typeface="+mn-cs"/>
            </a:endParaRPr>
          </a:p>
        </p:txBody>
      </p:sp>
      <p:pic>
        <p:nvPicPr>
          <p:cNvPr hidden="false" id="157" name="Picture 157"/>
          <p:cNvPicPr preferRelativeResize="true"/>
          <p:nvPr isPhoto="false"/>
        </p:nvPicPr>
        <p:blipFill>
          <a:blip r:embed="rId2"/>
          <a:stretch/>
        </p:blipFill>
        <p:spPr>
          <a:xfrm flipH="false" flipV="false" rot="0">
            <a:off x="611560" y="3573016"/>
            <a:ext cx="3456384" cy="2592289"/>
          </a:xfrm>
          <a:prstGeom prst="rect">
            <a:avLst/>
          </a:prstGeom>
        </p:spPr>
      </p:pic>
      <p:pic>
        <p:nvPicPr>
          <p:cNvPr hidden="false" id="159" name="Picture 159"/>
          <p:cNvPicPr preferRelativeResize="true"/>
          <p:nvPr isPhoto="false"/>
        </p:nvPicPr>
        <p:blipFill>
          <a:blip r:embed="rId3"/>
          <a:stretch/>
        </p:blipFill>
        <p:spPr>
          <a:xfrm flipH="false" flipV="false" rot="0">
            <a:off x="5508104" y="620688"/>
            <a:ext cx="2808312" cy="2105551"/>
          </a:xfrm>
          <a:prstGeom prst="rect">
            <a:avLst/>
          </a:prstGeom>
        </p:spPr>
      </p:pic>
      <p:sp>
        <p:nvSpPr>
          <p:cNvPr hidden="false" id="160" name="Shape 160"/>
          <p:cNvSpPr txBox="true"/>
          <p:nvPr isPhoto="false"/>
        </p:nvSpPr>
        <p:spPr>
          <a:xfrm flipH="false" flipV="false" rot="0">
            <a:off x="5292080" y="4149080"/>
            <a:ext cx="3284104" cy="1938991"/>
          </a:xfrm>
          <a:prstGeom prst="rect">
            <a:avLst/>
          </a:prstGeom>
          <a:noFill/>
        </p:spPr>
        <p:txBody>
          <a:bodyPr bIns="45720" lIns="91440" rIns="91440" tIns="45720" wrap="none">
            <a:spAutoFit/>
          </a:bodyPr>
          <a:p>
            <a:pPr algn="l" indent="0" marL="0"/>
            <a:r>
              <a:rPr b="true" sz="2000">
                <a:solidFill>
                  <a:srgbClr val="7030A0"/>
                </a:solidFill>
                <a:latin typeface="+mn-lt"/>
                <a:ea typeface="+mn-ea"/>
                <a:cs typeface="+mn-cs"/>
              </a:rPr>
              <a:t>Этот шарик - наш дружок!</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Называется СУ-ДЖОК.</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Шар тихонечко сжимаю,</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По </a:t>
            </a:r>
            <a:r>
              <a:rPr b="true" sz="2000">
                <a:solidFill>
                  <a:srgbClr val="7030A0"/>
                </a:solidFill>
                <a:latin typeface="+mn-lt"/>
                <a:ea typeface="+mn-ea"/>
                <a:cs typeface="+mn-cs"/>
              </a:rPr>
              <a:t>ладошечке</a:t>
            </a:r>
            <a:r>
              <a:rPr b="true" sz="2000">
                <a:solidFill>
                  <a:srgbClr val="7030A0"/>
                </a:solidFill>
                <a:latin typeface="+mn-lt"/>
                <a:ea typeface="+mn-ea"/>
                <a:cs typeface="+mn-cs"/>
              </a:rPr>
              <a:t> катаю.</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Пальчиками провожу</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И на место положу.</a:t>
            </a:r>
            <a:endParaRPr b="true" sz="2000">
              <a:solidFill>
                <a:srgbClr val="7030A0"/>
              </a:solidFill>
              <a:latin typeface="+mn-lt"/>
              <a:ea typeface="+mn-ea"/>
              <a:cs typeface="+mn-cs"/>
            </a:endParaRPr>
          </a:p>
        </p:txBody>
      </p:sp>
    </p:spTree>
  </p:cSld>
</p:sld>
</file>

<file path=ppt/slides/slide1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61" name="GroupShape 161"/>
        <p:cNvGrpSpPr/>
        <p:nvPr isPhoto="false"/>
      </p:nvGrpSpPr>
      <p:grpSpPr>
        <a:xfrm flipH="false" flipV="false" rot="0">
          <a:off x="0" y="0"/>
          <a:ext cx="0" cy="0"/>
          <a:chOff x="0" y="0"/>
          <a:chExt cx="0" cy="0"/>
        </a:xfrm>
      </p:grpSpPr>
      <p:pic>
        <p:nvPicPr>
          <p:cNvPr hidden="false" id="163" name="Picture 163"/>
          <p:cNvPicPr preferRelativeResize="true"/>
          <p:nvPr isPhoto="false"/>
        </p:nvPicPr>
        <p:blipFill>
          <a:blip r:embed="rId1"/>
          <a:stretch/>
        </p:blipFill>
        <p:spPr>
          <a:xfrm flipH="false" flipV="false" rot="0">
            <a:off x="0" y="0"/>
            <a:ext cx="9144000" cy="6858000"/>
          </a:xfrm>
          <a:prstGeom prst="rect">
            <a:avLst/>
          </a:prstGeom>
        </p:spPr>
      </p:pic>
      <p:sp>
        <p:nvSpPr>
          <p:cNvPr hidden="false" id="164" name="Shape 164"/>
          <p:cNvSpPr txBox="true"/>
          <p:nvPr isPhoto="false"/>
        </p:nvSpPr>
        <p:spPr>
          <a:xfrm flipH="false" flipV="false" rot="0">
            <a:off x="467544" y="620688"/>
            <a:ext cx="6321859" cy="2246769"/>
          </a:xfrm>
          <a:prstGeom prst="rect">
            <a:avLst/>
          </a:prstGeom>
          <a:noFill/>
        </p:spPr>
        <p:txBody>
          <a:bodyPr bIns="45720" lIns="91440" rIns="91440" tIns="45720" wrap="none">
            <a:spAutoFit/>
          </a:bodyPr>
          <a:p>
            <a:pPr algn="l" indent="0" marL="0"/>
            <a:r>
              <a:rPr b="true" sz="2000">
                <a:solidFill>
                  <a:srgbClr val="7030A0"/>
                </a:solidFill>
                <a:latin typeface="+mn-lt"/>
                <a:ea typeface="+mn-ea"/>
                <a:cs typeface="+mn-cs"/>
              </a:rPr>
              <a:t>Катится колючий ёжик,</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Нет ни головы ни ножек.</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Мне по пальчикам бежит и пыхтит, пыхтит, пыхтит!</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Бегает туда-сюда,</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Мне щекотно - </a:t>
            </a:r>
            <a:r>
              <a:rPr b="true" sz="2000">
                <a:solidFill>
                  <a:srgbClr val="7030A0"/>
                </a:solidFill>
                <a:latin typeface="+mn-lt"/>
                <a:ea typeface="+mn-ea"/>
                <a:cs typeface="+mn-cs"/>
              </a:rPr>
              <a:t>да,да,да</a:t>
            </a:r>
            <a:r>
              <a:rPr b="true" sz="2000">
                <a:solidFill>
                  <a:srgbClr val="7030A0"/>
                </a:solidFill>
                <a:latin typeface="+mn-lt"/>
                <a:ea typeface="+mn-ea"/>
                <a:cs typeface="+mn-cs"/>
              </a:rPr>
              <a:t>!</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Уходи, колючий ёж</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В лес туда, где ты живёшь!</a:t>
            </a:r>
            <a:endParaRPr b="true" sz="2000">
              <a:solidFill>
                <a:srgbClr val="7030A0"/>
              </a:solidFill>
              <a:latin typeface="+mn-lt"/>
              <a:ea typeface="+mn-ea"/>
              <a:cs typeface="+mn-cs"/>
            </a:endParaRPr>
          </a:p>
        </p:txBody>
      </p:sp>
      <p:sp>
        <p:nvSpPr>
          <p:cNvPr hidden="false" id="165" name="Shape 165"/>
          <p:cNvSpPr txBox="true"/>
          <p:nvPr isPhoto="false"/>
        </p:nvSpPr>
        <p:spPr>
          <a:xfrm flipH="false" flipV="false" rot="0">
            <a:off x="5148064" y="4941168"/>
            <a:ext cx="3484480" cy="1323439"/>
          </a:xfrm>
          <a:prstGeom prst="rect">
            <a:avLst/>
          </a:prstGeom>
          <a:noFill/>
        </p:spPr>
        <p:txBody>
          <a:bodyPr bIns="45720" lIns="91440" rIns="91440" tIns="45720" wrap="none">
            <a:spAutoFit/>
          </a:bodyPr>
          <a:p>
            <a:pPr algn="l" indent="0" marL="0"/>
            <a:r>
              <a:rPr b="true" sz="2000">
                <a:solidFill>
                  <a:srgbClr val="7030A0"/>
                </a:solidFill>
                <a:latin typeface="+mn-lt"/>
                <a:ea typeface="+mn-ea"/>
                <a:cs typeface="+mn-cs"/>
              </a:rPr>
              <a:t>Ёжик колет нам ладошки,</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Поиграем с ним немножко!</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Ёжик нам ладошки колет</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Ручки нам готовит к школе!</a:t>
            </a:r>
            <a:endParaRPr b="true" sz="2000">
              <a:solidFill>
                <a:srgbClr val="7030A0"/>
              </a:solidFill>
              <a:latin typeface="+mn-lt"/>
              <a:ea typeface="+mn-ea"/>
              <a:cs typeface="+mn-cs"/>
            </a:endParaRPr>
          </a:p>
        </p:txBody>
      </p:sp>
      <p:pic>
        <p:nvPicPr>
          <p:cNvPr hidden="false" id="167" name="Picture 167"/>
          <p:cNvPicPr preferRelativeResize="true"/>
          <p:nvPr isPhoto="false"/>
        </p:nvPicPr>
        <p:blipFill>
          <a:blip r:embed="rId2"/>
          <a:stretch/>
        </p:blipFill>
        <p:spPr>
          <a:xfrm flipH="false" flipV="false" rot="0">
            <a:off x="539552" y="3140968"/>
            <a:ext cx="3528392" cy="3194371"/>
          </a:xfrm>
          <a:prstGeom prst="rect">
            <a:avLst/>
          </a:prstGeom>
        </p:spPr>
      </p:pic>
    </p:spTree>
  </p:cSld>
</p:sld>
</file>

<file path=ppt/slides/slide1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68" name="GroupShape 168"/>
        <p:cNvGrpSpPr/>
        <p:nvPr isPhoto="false"/>
      </p:nvGrpSpPr>
      <p:grpSpPr>
        <a:xfrm flipH="false" flipV="false" rot="0">
          <a:off x="0" y="0"/>
          <a:ext cx="0" cy="0"/>
          <a:chOff x="0" y="0"/>
          <a:chExt cx="0" cy="0"/>
        </a:xfrm>
      </p:grpSpPr>
      <p:pic>
        <p:nvPicPr>
          <p:cNvPr hidden="false" id="170" name="Picture 170"/>
          <p:cNvPicPr preferRelativeResize="true"/>
          <p:nvPr isPhoto="false"/>
        </p:nvPicPr>
        <p:blipFill>
          <a:blip r:embed="rId1"/>
          <a:stretch/>
        </p:blipFill>
        <p:spPr>
          <a:xfrm flipH="false" flipV="false" rot="0">
            <a:off x="0" y="0"/>
            <a:ext cx="9144000" cy="6858000"/>
          </a:xfrm>
          <a:prstGeom prst="rect">
            <a:avLst/>
          </a:prstGeom>
        </p:spPr>
      </p:pic>
      <p:sp>
        <p:nvSpPr>
          <p:cNvPr hidden="false" id="171" name="Shape 171"/>
          <p:cNvSpPr txBox="false"/>
          <p:nvPr isPhoto="false"/>
        </p:nvSpPr>
        <p:spPr>
          <a:xfrm flipH="false" flipV="false" rot="0">
            <a:off x="1763688" y="1988840"/>
            <a:ext cx="5544616" cy="4093428"/>
          </a:xfrm>
          <a:prstGeom prst="rect">
            <a:avLst/>
          </a:prstGeom>
        </p:spPr>
        <p:txBody>
          <a:bodyPr bIns="45720" lIns="91440" rIns="91440" tIns="45720" wrap="square">
            <a:spAutoFit/>
          </a:bodyPr>
          <a:p>
            <a:pPr algn="l" indent="0" marL="0"/>
            <a:r>
              <a:rPr b="true" sz="2000">
                <a:solidFill>
                  <a:srgbClr val="7030A0"/>
                </a:solidFill>
                <a:latin typeface="+mn-lt"/>
                <a:ea typeface="+mn-ea"/>
                <a:cs typeface="+mn-cs"/>
              </a:rPr>
              <a:t>Раз – два – три – четыре – пять, /разгибать пальцы по одному/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Вышли пальцы погулять,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Этот пальчик самый сильный, самый толстый и большой.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Этот пальчик для того, чтоб показывать его.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Этот пальчик самый длинный и стоит он в середине.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Этот пальчик безымянный, он избалованный самый.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А мизинчик, хоть и мал, очень ловок и удал. </a:t>
            </a:r>
            <a:endParaRPr b="true" sz="2000">
              <a:solidFill>
                <a:srgbClr val="7030A0"/>
              </a:solidFill>
              <a:latin typeface="+mn-lt"/>
              <a:ea typeface="+mn-ea"/>
              <a:cs typeface="+mn-cs"/>
            </a:endParaRPr>
          </a:p>
          <a:p>
            <a:pPr algn="l" indent="0" marL="0"/>
            <a:br>
              <a:rPr b="true" sz="2000">
                <a:solidFill>
                  <a:srgbClr val="7030A0"/>
                </a:solidFill>
                <a:latin typeface="+mn-lt"/>
                <a:ea typeface="+mn-ea"/>
                <a:cs typeface="+mn-cs"/>
              </a:rPr>
            </a:br>
            <a:endParaRPr b="true" sz="2000">
              <a:solidFill>
                <a:srgbClr val="7030A0"/>
              </a:solidFill>
              <a:latin typeface="+mn-lt"/>
              <a:ea typeface="+mn-ea"/>
              <a:cs typeface="+mn-cs"/>
            </a:endParaRPr>
          </a:p>
        </p:txBody>
      </p:sp>
      <p:sp>
        <p:nvSpPr>
          <p:cNvPr hidden="false" id="172" name="Shape 172"/>
          <p:cNvSpPr txBox="false"/>
          <p:nvPr isPhoto="false"/>
        </p:nvSpPr>
        <p:spPr>
          <a:xfrm flipH="false" flipV="false" rot="0">
            <a:off x="0" y="260648"/>
            <a:ext cx="9073008" cy="1200326"/>
          </a:xfrm>
          <a:prstGeom prst="rect">
            <a:avLst/>
          </a:prstGeom>
        </p:spPr>
        <p:txBody>
          <a:bodyPr bIns="45720" lIns="91440" rIns="91440" tIns="45720" wrap="square">
            <a:spAutoFit/>
          </a:bodyPr>
          <a:p>
            <a:pPr algn="ctr" indent="0" marL="0"/>
            <a:r>
              <a:rPr b="true" sz="2400">
                <a:solidFill>
                  <a:srgbClr val="7030A0"/>
                </a:solidFill>
                <a:latin typeface="+mn-lt"/>
                <a:ea typeface="+mn-ea"/>
                <a:cs typeface="+mn-cs"/>
              </a:rPr>
              <a:t>Массаж пальцев эластичным кольцом. </a:t>
            </a:r>
            <a:endParaRPr b="true" sz="2400">
              <a:solidFill>
                <a:srgbClr val="7030A0"/>
              </a:solidFill>
              <a:latin typeface="+mn-lt"/>
              <a:ea typeface="+mn-ea"/>
              <a:cs typeface="+mn-cs"/>
            </a:endParaRPr>
          </a:p>
          <a:p>
            <a:pPr algn="ctr" indent="0" marL="0"/>
            <a:r>
              <a:rPr b="true" sz="2400">
                <a:solidFill>
                  <a:srgbClr val="7030A0"/>
                </a:solidFill>
                <a:latin typeface="+mn-lt"/>
                <a:ea typeface="+mn-ea"/>
                <a:cs typeface="+mn-cs"/>
              </a:rPr>
              <a:t>(</a:t>
            </a:r>
            <a:r>
              <a:rPr b="true" sz="2400">
                <a:solidFill>
                  <a:srgbClr val="7030A0"/>
                </a:solidFill>
                <a:latin typeface="+mn-lt"/>
                <a:ea typeface="+mn-ea"/>
                <a:cs typeface="+mn-cs"/>
              </a:rPr>
              <a:t>Дети </a:t>
            </a:r>
            <a:r>
              <a:rPr b="true" sz="2400">
                <a:solidFill>
                  <a:srgbClr val="7030A0"/>
                </a:solidFill>
                <a:latin typeface="+mn-lt"/>
                <a:ea typeface="+mn-ea"/>
                <a:cs typeface="+mn-cs"/>
              </a:rPr>
              <a:t>поочередно надевают массажные кольца на каждый палец, проговаривая стихотворение пальчиковой </a:t>
            </a:r>
            <a:r>
              <a:rPr b="true" sz="2400">
                <a:solidFill>
                  <a:srgbClr val="7030A0"/>
                </a:solidFill>
                <a:latin typeface="+mn-lt"/>
                <a:ea typeface="+mn-ea"/>
                <a:cs typeface="+mn-cs"/>
              </a:rPr>
              <a:t>гимнастики)</a:t>
            </a:r>
            <a:r>
              <a:rPr b="true" sz="2400">
                <a:solidFill>
                  <a:srgbClr val="7030A0"/>
                </a:solidFill>
                <a:latin typeface="+mn-lt"/>
                <a:ea typeface="+mn-ea"/>
                <a:cs typeface="+mn-cs"/>
              </a:rPr>
              <a:t> </a:t>
            </a:r>
            <a:endParaRPr b="true" sz="2400">
              <a:solidFill>
                <a:srgbClr val="7030A0"/>
              </a:solidFill>
              <a:latin typeface="+mn-lt"/>
              <a:ea typeface="+mn-ea"/>
              <a:cs typeface="+mn-cs"/>
            </a:endParaRPr>
          </a:p>
        </p:txBody>
      </p:sp>
    </p:spTree>
  </p:cSld>
</p:sld>
</file>

<file path=ppt/slides/slide14.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73" name="GroupShape 173"/>
        <p:cNvGrpSpPr/>
        <p:nvPr isPhoto="false"/>
      </p:nvGrpSpPr>
      <p:grpSpPr>
        <a:xfrm flipH="false" flipV="false" rot="0">
          <a:off x="0" y="0"/>
          <a:ext cx="0" cy="0"/>
          <a:chOff x="0" y="0"/>
          <a:chExt cx="0" cy="0"/>
        </a:xfrm>
      </p:grpSpPr>
      <p:pic>
        <p:nvPicPr>
          <p:cNvPr hidden="false" id="175" name="Picture 175"/>
          <p:cNvPicPr preferRelativeResize="true"/>
          <p:nvPr isPhoto="false"/>
        </p:nvPicPr>
        <p:blipFill>
          <a:blip r:embed="rId1"/>
          <a:stretch/>
        </p:blipFill>
        <p:spPr>
          <a:xfrm flipH="false" flipV="false" rot="0">
            <a:off x="0" y="0"/>
            <a:ext cx="9144000" cy="6858000"/>
          </a:xfrm>
          <a:prstGeom prst="rect">
            <a:avLst/>
          </a:prstGeom>
        </p:spPr>
      </p:pic>
      <p:sp>
        <p:nvSpPr>
          <p:cNvPr hidden="false" id="176" name="Shape 176"/>
          <p:cNvSpPr txBox="false"/>
          <p:nvPr isPhoto="false"/>
        </p:nvSpPr>
        <p:spPr>
          <a:xfrm flipH="false" flipV="false" rot="0">
            <a:off x="1259632" y="548680"/>
            <a:ext cx="6480720" cy="2246769"/>
          </a:xfrm>
          <a:prstGeom prst="rect">
            <a:avLst/>
          </a:prstGeom>
        </p:spPr>
        <p:txBody>
          <a:bodyPr bIns="45720" lIns="91440" rIns="91440" tIns="45720" wrap="square">
            <a:spAutoFit/>
          </a:bodyPr>
          <a:p>
            <a:pPr algn="l" indent="0" marL="0"/>
            <a:r>
              <a:rPr b="true" sz="2000">
                <a:solidFill>
                  <a:srgbClr val="7030A0"/>
                </a:solidFill>
                <a:latin typeface="+mn-lt"/>
                <a:ea typeface="+mn-ea"/>
                <a:cs typeface="+mn-cs"/>
              </a:rPr>
              <a:t>Чтоб здоров был пальчик </a:t>
            </a:r>
            <a:r>
              <a:rPr b="true" sz="2000">
                <a:solidFill>
                  <a:srgbClr val="7030A0"/>
                </a:solidFill>
                <a:latin typeface="+mn-lt"/>
                <a:ea typeface="+mn-ea"/>
                <a:cs typeface="+mn-cs"/>
              </a:rPr>
              <a:t>наш -сделаем </a:t>
            </a:r>
            <a:r>
              <a:rPr b="true" sz="2000">
                <a:solidFill>
                  <a:srgbClr val="7030A0"/>
                </a:solidFill>
                <a:latin typeface="+mn-lt"/>
                <a:ea typeface="+mn-ea"/>
                <a:cs typeface="+mn-cs"/>
              </a:rPr>
              <a:t>ему массаж.</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Посильнее </a:t>
            </a:r>
            <a:r>
              <a:rPr b="true" sz="2000">
                <a:solidFill>
                  <a:srgbClr val="7030A0"/>
                </a:solidFill>
                <a:latin typeface="+mn-lt"/>
                <a:ea typeface="+mn-ea"/>
                <a:cs typeface="+mn-cs"/>
              </a:rPr>
              <a:t>разотрем и </a:t>
            </a:r>
            <a:r>
              <a:rPr b="true" sz="2000">
                <a:solidFill>
                  <a:srgbClr val="7030A0"/>
                </a:solidFill>
                <a:latin typeface="+mn-lt"/>
                <a:ea typeface="+mn-ea"/>
                <a:cs typeface="+mn-cs"/>
              </a:rPr>
              <a:t>к другому </a:t>
            </a:r>
            <a:r>
              <a:rPr b="true" sz="2000">
                <a:solidFill>
                  <a:srgbClr val="7030A0"/>
                </a:solidFill>
                <a:latin typeface="+mn-lt"/>
                <a:ea typeface="+mn-ea"/>
                <a:cs typeface="+mn-cs"/>
              </a:rPr>
              <a:t>перейдем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Мы </a:t>
            </a:r>
            <a:r>
              <a:rPr b="true" sz="2000">
                <a:solidFill>
                  <a:srgbClr val="7030A0"/>
                </a:solidFill>
                <a:latin typeface="+mn-lt"/>
                <a:ea typeface="+mn-ea"/>
                <a:cs typeface="+mn-cs"/>
              </a:rPr>
              <a:t>колечки </a:t>
            </a:r>
            <a:r>
              <a:rPr b="true" sz="2000">
                <a:solidFill>
                  <a:srgbClr val="7030A0"/>
                </a:solidFill>
                <a:latin typeface="+mn-lt"/>
                <a:ea typeface="+mn-ea"/>
                <a:cs typeface="+mn-cs"/>
              </a:rPr>
              <a:t>надеваем, пальцы </a:t>
            </a:r>
            <a:r>
              <a:rPr b="true" sz="2000">
                <a:solidFill>
                  <a:srgbClr val="7030A0"/>
                </a:solidFill>
                <a:latin typeface="+mn-lt"/>
                <a:ea typeface="+mn-ea"/>
                <a:cs typeface="+mn-cs"/>
              </a:rPr>
              <a:t>наши украшаем,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Надеваем и </a:t>
            </a:r>
            <a:r>
              <a:rPr b="true" sz="2000">
                <a:solidFill>
                  <a:srgbClr val="7030A0"/>
                </a:solidFill>
                <a:latin typeface="+mn-lt"/>
                <a:ea typeface="+mn-ea"/>
                <a:cs typeface="+mn-cs"/>
              </a:rPr>
              <a:t>снимаем, пальцы </a:t>
            </a:r>
            <a:r>
              <a:rPr b="true" sz="2000">
                <a:solidFill>
                  <a:srgbClr val="7030A0"/>
                </a:solidFill>
                <a:latin typeface="+mn-lt"/>
                <a:ea typeface="+mn-ea"/>
                <a:cs typeface="+mn-cs"/>
              </a:rPr>
              <a:t>наши упражняем.</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Будь здоров, ты пальчик </a:t>
            </a:r>
            <a:r>
              <a:rPr b="true" sz="2000">
                <a:solidFill>
                  <a:srgbClr val="7030A0"/>
                </a:solidFill>
                <a:latin typeface="+mn-lt"/>
                <a:ea typeface="+mn-ea"/>
                <a:cs typeface="+mn-cs"/>
              </a:rPr>
              <a:t>мой и </a:t>
            </a:r>
            <a:r>
              <a:rPr b="true" sz="2000">
                <a:solidFill>
                  <a:srgbClr val="7030A0"/>
                </a:solidFill>
                <a:latin typeface="+mn-lt"/>
                <a:ea typeface="+mn-ea"/>
                <a:cs typeface="+mn-cs"/>
              </a:rPr>
              <a:t>дружи всегда со мной</a:t>
            </a:r>
            <a:r>
              <a:rPr b="true" sz="2000">
                <a:solidFill>
                  <a:srgbClr val="7030A0"/>
                </a:solidFill>
                <a:latin typeface="+mn-lt"/>
                <a:ea typeface="+mn-ea"/>
                <a:cs typeface="+mn-cs"/>
              </a:rPr>
              <a:t>.</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Кольцо на пальчик </a:t>
            </a:r>
            <a:r>
              <a:rPr b="true" sz="2000">
                <a:solidFill>
                  <a:srgbClr val="7030A0"/>
                </a:solidFill>
                <a:latin typeface="+mn-lt"/>
                <a:ea typeface="+mn-ea"/>
                <a:cs typeface="+mn-cs"/>
              </a:rPr>
              <a:t>надеваю, вниз </a:t>
            </a:r>
            <a:r>
              <a:rPr b="true" sz="2000">
                <a:solidFill>
                  <a:srgbClr val="7030A0"/>
                </a:solidFill>
                <a:latin typeface="+mn-lt"/>
                <a:ea typeface="+mn-ea"/>
                <a:cs typeface="+mn-cs"/>
              </a:rPr>
              <a:t>и вверх его качу,</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Здоровья пальчику </a:t>
            </a:r>
            <a:r>
              <a:rPr b="true" sz="2000">
                <a:solidFill>
                  <a:srgbClr val="7030A0"/>
                </a:solidFill>
                <a:latin typeface="+mn-lt"/>
                <a:ea typeface="+mn-ea"/>
                <a:cs typeface="+mn-cs"/>
              </a:rPr>
              <a:t>желаю, ловким </a:t>
            </a:r>
            <a:r>
              <a:rPr b="true" sz="2000">
                <a:solidFill>
                  <a:srgbClr val="7030A0"/>
                </a:solidFill>
                <a:latin typeface="+mn-lt"/>
                <a:ea typeface="+mn-ea"/>
                <a:cs typeface="+mn-cs"/>
              </a:rPr>
              <a:t>быть его учу</a:t>
            </a:r>
            <a:r>
              <a:rPr b="true" sz="2000">
                <a:solidFill>
                  <a:srgbClr val="7030A0"/>
                </a:solidFill>
                <a:latin typeface="+mn-lt"/>
                <a:ea typeface="+mn-ea"/>
                <a:cs typeface="+mn-cs"/>
              </a:rPr>
              <a:t>.</a:t>
            </a:r>
            <a:endParaRPr b="true" sz="2000">
              <a:solidFill>
                <a:srgbClr val="7030A0"/>
              </a:solidFill>
              <a:latin typeface="+mn-lt"/>
              <a:ea typeface="+mn-ea"/>
              <a:cs typeface="+mn-cs"/>
            </a:endParaRPr>
          </a:p>
        </p:txBody>
      </p:sp>
      <p:pic>
        <p:nvPicPr>
          <p:cNvPr hidden="false" id="178" name="Picture 178"/>
          <p:cNvPicPr preferRelativeResize="true"/>
          <p:nvPr isPhoto="false"/>
        </p:nvPicPr>
        <p:blipFill>
          <a:blip r:embed="rId2"/>
          <a:stretch/>
        </p:blipFill>
        <p:spPr>
          <a:xfrm flipH="false" flipV="false" rot="0">
            <a:off x="2627784" y="3212976"/>
            <a:ext cx="3693035" cy="3033564"/>
          </a:xfrm>
          <a:prstGeom prst="rect">
            <a:avLst/>
          </a:prstGeom>
        </p:spPr>
      </p:pic>
    </p:spTree>
  </p:cSld>
</p:sld>
</file>

<file path=ppt/slides/slide15.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79" name="GroupShape 179"/>
        <p:cNvGrpSpPr/>
        <p:nvPr isPhoto="false"/>
      </p:nvGrpSpPr>
      <p:grpSpPr>
        <a:xfrm flipH="false" flipV="false" rot="0">
          <a:off x="0" y="0"/>
          <a:ext cx="0" cy="0"/>
          <a:chOff x="0" y="0"/>
          <a:chExt cx="0" cy="0"/>
        </a:xfrm>
      </p:grpSpPr>
      <p:pic>
        <p:nvPicPr>
          <p:cNvPr hidden="false" id="181" name="Picture 181"/>
          <p:cNvPicPr preferRelativeResize="true"/>
          <p:nvPr isPhoto="false"/>
        </p:nvPicPr>
        <p:blipFill>
          <a:blip r:embed="rId1"/>
          <a:stretch/>
        </p:blipFill>
        <p:spPr>
          <a:xfrm flipH="false" flipV="false" rot="0">
            <a:off x="0" y="0"/>
            <a:ext cx="9144000" cy="6858000"/>
          </a:xfrm>
          <a:prstGeom prst="rect">
            <a:avLst/>
          </a:prstGeom>
        </p:spPr>
      </p:pic>
      <p:sp>
        <p:nvSpPr>
          <p:cNvPr hidden="false" id="182" name="Shape 182"/>
          <p:cNvSpPr txBox="false"/>
          <p:nvPr isPhoto="false"/>
        </p:nvSpPr>
        <p:spPr>
          <a:xfrm flipH="false" flipV="false" rot="0">
            <a:off x="251519" y="404664"/>
            <a:ext cx="8496944" cy="5447645"/>
          </a:xfrm>
          <a:prstGeom prst="rect">
            <a:avLst/>
          </a:prstGeom>
        </p:spPr>
        <p:txBody>
          <a:bodyPr bIns="45720" lIns="91440" rIns="91440" tIns="45720" wrap="square">
            <a:spAutoFit/>
          </a:bodyPr>
          <a:p>
            <a:pPr algn="ctr" indent="0" marL="0"/>
            <a:r>
              <a:rPr b="true" sz="2400">
                <a:solidFill>
                  <a:srgbClr val="7030A0"/>
                </a:solidFill>
                <a:latin typeface="+mn-lt"/>
                <a:ea typeface="+mn-ea"/>
                <a:cs typeface="+mn-cs"/>
              </a:rPr>
              <a:t>Развивающие игры</a:t>
            </a:r>
            <a:endParaRPr b="true" sz="2400">
              <a:solidFill>
                <a:srgbClr val="7030A0"/>
              </a:solidFill>
              <a:latin typeface="+mn-lt"/>
              <a:ea typeface="+mn-ea"/>
              <a:cs typeface="+mn-cs"/>
            </a:endParaRPr>
          </a:p>
          <a:p>
            <a:pPr algn="ctr" indent="0" marL="0"/>
            <a:endParaRPr b="true" sz="2400">
              <a:solidFill>
                <a:srgbClr val="7030A0"/>
              </a:solidFill>
              <a:latin typeface="+mn-lt"/>
              <a:ea typeface="+mn-ea"/>
              <a:cs typeface="+mn-cs"/>
            </a:endParaRPr>
          </a:p>
          <a:p>
            <a:pPr algn="l" indent="0" marL="0"/>
            <a:r>
              <a:rPr sz="2000">
                <a:solidFill>
                  <a:srgbClr val="7030A0"/>
                </a:solidFill>
                <a:latin typeface="+mn-lt"/>
                <a:ea typeface="+mn-ea"/>
                <a:cs typeface="+mn-cs"/>
              </a:rPr>
              <a:t>Применение </a:t>
            </a:r>
            <a:r>
              <a:rPr sz="2000">
                <a:solidFill>
                  <a:srgbClr val="7030A0"/>
                </a:solidFill>
                <a:latin typeface="+mn-lt"/>
                <a:ea typeface="+mn-ea"/>
                <a:cs typeface="+mn-cs"/>
              </a:rPr>
              <a:t>су-джок</a:t>
            </a:r>
            <a:r>
              <a:rPr sz="2000">
                <a:solidFill>
                  <a:srgbClr val="7030A0"/>
                </a:solidFill>
                <a:latin typeface="+mn-lt"/>
                <a:ea typeface="+mn-ea"/>
                <a:cs typeface="+mn-cs"/>
              </a:rPr>
              <a:t> во </a:t>
            </a:r>
            <a:r>
              <a:rPr sz="2000">
                <a:solidFill>
                  <a:srgbClr val="7030A0"/>
                </a:solidFill>
                <a:latin typeface="+mn-lt"/>
                <a:ea typeface="+mn-ea"/>
                <a:cs typeface="+mn-cs"/>
              </a:rPr>
              <a:t>время развивающих занятий активизирует работу мозга, делая запоминание нового материала более глубоким и осознанным. Воспитанникам детского сада очень нравятся такие игры, как:</a:t>
            </a:r>
            <a:endParaRPr sz="2000">
              <a:solidFill>
                <a:srgbClr val="7030A0"/>
              </a:solidFill>
              <a:latin typeface="+mn-lt"/>
              <a:ea typeface="+mn-ea"/>
              <a:cs typeface="+mn-cs"/>
            </a:endParaRPr>
          </a:p>
          <a:p>
            <a:pPr algn="l" indent="0" marL="0"/>
            <a:r>
              <a:rPr b="true" sz="2000">
                <a:solidFill>
                  <a:srgbClr val="7030A0"/>
                </a:solidFill>
                <a:latin typeface="+mn-lt"/>
                <a:ea typeface="+mn-ea"/>
                <a:cs typeface="+mn-cs"/>
              </a:rPr>
              <a:t>«Самый внимательный» – </a:t>
            </a:r>
            <a:r>
              <a:rPr sz="2000">
                <a:solidFill>
                  <a:srgbClr val="7030A0"/>
                </a:solidFill>
                <a:latin typeface="+mn-lt"/>
                <a:ea typeface="+mn-ea"/>
                <a:cs typeface="+mn-cs"/>
              </a:rPr>
              <a:t>педагог предлагает ребенку разные задания, которые нужно выполнить без ошибок: взять мячик в правую (или левую) руку, надеть колечко на мизинец (или любой другой палец), покатать шарик по столу, подбросить его или накрыть ладошкой.</a:t>
            </a:r>
            <a:endParaRPr sz="2000">
              <a:solidFill>
                <a:srgbClr val="7030A0"/>
              </a:solidFill>
              <a:latin typeface="+mn-lt"/>
              <a:ea typeface="+mn-ea"/>
              <a:cs typeface="+mn-cs"/>
            </a:endParaRPr>
          </a:p>
          <a:p>
            <a:pPr algn="l" indent="0" marL="0"/>
            <a:r>
              <a:rPr b="true" sz="2000">
                <a:solidFill>
                  <a:srgbClr val="7030A0"/>
                </a:solidFill>
                <a:latin typeface="+mn-lt"/>
                <a:ea typeface="+mn-ea"/>
                <a:cs typeface="+mn-cs"/>
              </a:rPr>
              <a:t>«Шестое чувство» – </a:t>
            </a:r>
            <a:r>
              <a:rPr sz="2000">
                <a:solidFill>
                  <a:srgbClr val="7030A0"/>
                </a:solidFill>
                <a:latin typeface="+mn-lt"/>
                <a:ea typeface="+mn-ea"/>
                <a:cs typeface="+mn-cs"/>
              </a:rPr>
              <a:t>ребенку нужно правильно назвать пальчик, на который надето колечко. Игру проводят с закрытыми глазами.</a:t>
            </a:r>
            <a:endParaRPr sz="2000">
              <a:solidFill>
                <a:srgbClr val="7030A0"/>
              </a:solidFill>
              <a:latin typeface="+mn-lt"/>
              <a:ea typeface="+mn-ea"/>
              <a:cs typeface="+mn-cs"/>
            </a:endParaRPr>
          </a:p>
          <a:p>
            <a:pPr algn="l" indent="0" marL="0"/>
            <a:r>
              <a:rPr b="true" sz="2000">
                <a:solidFill>
                  <a:srgbClr val="7030A0"/>
                </a:solidFill>
                <a:latin typeface="+mn-lt"/>
                <a:ea typeface="+mn-ea"/>
                <a:cs typeface="+mn-cs"/>
              </a:rPr>
              <a:t>«Один – много» </a:t>
            </a:r>
            <a:r>
              <a:rPr sz="2000">
                <a:solidFill>
                  <a:srgbClr val="7030A0"/>
                </a:solidFill>
                <a:latin typeface="+mn-lt"/>
                <a:ea typeface="+mn-ea"/>
                <a:cs typeface="+mn-cs"/>
              </a:rPr>
              <a:t>– взрослый перекатывает шарик </a:t>
            </a:r>
            <a:r>
              <a:rPr sz="2000">
                <a:solidFill>
                  <a:srgbClr val="7030A0"/>
                </a:solidFill>
                <a:latin typeface="+mn-lt"/>
                <a:ea typeface="+mn-ea"/>
                <a:cs typeface="+mn-cs"/>
              </a:rPr>
              <a:t>су-джок</a:t>
            </a:r>
            <a:r>
              <a:rPr sz="2000">
                <a:solidFill>
                  <a:srgbClr val="7030A0"/>
                </a:solidFill>
                <a:latin typeface="+mn-lt"/>
                <a:ea typeface="+mn-ea"/>
                <a:cs typeface="+mn-cs"/>
              </a:rPr>
              <a:t> ребенку и называет любой предмет. Малыш должен поймать мячик и отправить его обратно, назвав слово во множественном </a:t>
            </a:r>
            <a:r>
              <a:rPr sz="2000">
                <a:solidFill>
                  <a:srgbClr val="7030A0"/>
                </a:solidFill>
                <a:latin typeface="+mn-lt"/>
                <a:ea typeface="+mn-ea"/>
                <a:cs typeface="+mn-cs"/>
              </a:rPr>
              <a:t>числе</a:t>
            </a:r>
            <a:endParaRPr sz="2000">
              <a:solidFill>
                <a:srgbClr val="7030A0"/>
              </a:solidFill>
              <a:latin typeface="+mn-lt"/>
              <a:ea typeface="+mn-ea"/>
              <a:cs typeface="+mn-cs"/>
            </a:endParaRPr>
          </a:p>
          <a:p>
            <a:pPr algn="l" indent="0" marL="0"/>
            <a:endParaRPr sz="2000">
              <a:solidFill>
                <a:srgbClr val="7030A0"/>
              </a:solidFill>
              <a:latin typeface="+mn-lt"/>
              <a:ea typeface="+mn-ea"/>
              <a:cs typeface="+mn-cs"/>
            </a:endParaRPr>
          </a:p>
          <a:p>
            <a:pPr algn="l" indent="0" marL="0"/>
            <a:endParaRPr sz="2000">
              <a:solidFill>
                <a:srgbClr val="7030A0"/>
              </a:solidFill>
              <a:latin typeface="+mn-lt"/>
              <a:ea typeface="+mn-ea"/>
              <a:cs typeface="+mn-cs"/>
            </a:endParaRPr>
          </a:p>
          <a:p>
            <a:pPr algn="l" indent="0" marL="0"/>
            <a:r>
              <a:rPr sz="2000">
                <a:solidFill>
                  <a:srgbClr val="7030A0"/>
                </a:solidFill>
                <a:latin typeface="+mn-lt"/>
                <a:ea typeface="+mn-ea"/>
                <a:cs typeface="+mn-cs"/>
              </a:rPr>
              <a:t>.</a:t>
            </a:r>
            <a:endParaRPr sz="2000">
              <a:solidFill>
                <a:srgbClr val="7030A0"/>
              </a:solidFill>
              <a:latin typeface="+mn-lt"/>
              <a:ea typeface="+mn-ea"/>
              <a:cs typeface="+mn-cs"/>
            </a:endParaRPr>
          </a:p>
        </p:txBody>
      </p:sp>
      <p:sp>
        <p:nvSpPr>
          <p:cNvPr hidden="false" id="183" name="Shape 183"/>
          <p:cNvSpPr txBox="true"/>
          <p:nvPr isPhoto="false"/>
        </p:nvSpPr>
        <p:spPr>
          <a:xfrm flipH="false" flipV="false" rot="0">
            <a:off x="395536" y="5013176"/>
            <a:ext cx="7776864" cy="1077218"/>
          </a:xfrm>
          <a:prstGeom prst="rect">
            <a:avLst/>
          </a:prstGeom>
          <a:noFill/>
        </p:spPr>
        <p:txBody>
          <a:bodyPr bIns="45720" lIns="91440" rIns="91440" tIns="45720" wrap="square">
            <a:spAutoFit/>
          </a:bodyPr>
          <a:p>
            <a:pPr algn="l" indent="0" marL="0"/>
            <a:r>
              <a:rPr b="true" sz="2400">
                <a:solidFill>
                  <a:srgbClr val="7030A0"/>
                </a:solidFill>
                <a:latin typeface="+mn-lt"/>
                <a:ea typeface="+mn-ea"/>
                <a:cs typeface="+mn-cs"/>
              </a:rPr>
              <a:t>Проведение СУ-ДЖОК по различным дорожкам:</a:t>
            </a:r>
            <a:endParaRPr b="true" sz="2400">
              <a:solidFill>
                <a:srgbClr val="7030A0"/>
              </a:solidFill>
              <a:latin typeface="+mn-lt"/>
              <a:ea typeface="+mn-ea"/>
              <a:cs typeface="+mn-cs"/>
            </a:endParaRPr>
          </a:p>
          <a:p>
            <a:pPr algn="l" indent="0" marL="0"/>
            <a:r>
              <a:rPr b="true" sz="2000">
                <a:solidFill>
                  <a:srgbClr val="7030A0"/>
                </a:solidFill>
                <a:latin typeface="+mn-lt"/>
                <a:ea typeface="+mn-ea"/>
                <a:cs typeface="+mn-cs"/>
              </a:rPr>
              <a:t>Мячик ты скорей катай -</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(Дни </a:t>
            </a:r>
            <a:r>
              <a:rPr b="true" sz="2000">
                <a:solidFill>
                  <a:srgbClr val="7030A0"/>
                </a:solidFill>
                <a:latin typeface="+mn-lt"/>
                <a:ea typeface="+mn-ea"/>
                <a:cs typeface="+mn-cs"/>
              </a:rPr>
              <a:t>недели, времена года, части суток, цифры, </a:t>
            </a:r>
            <a:r>
              <a:rPr b="true" sz="2000">
                <a:solidFill>
                  <a:srgbClr val="7030A0"/>
                </a:solidFill>
                <a:latin typeface="+mn-lt"/>
                <a:ea typeface="+mn-ea"/>
                <a:cs typeface="+mn-cs"/>
              </a:rPr>
              <a:t>буквы) называй!</a:t>
            </a:r>
            <a:endParaRPr b="true" sz="2000">
              <a:solidFill>
                <a:srgbClr val="7030A0"/>
              </a:solidFill>
              <a:latin typeface="+mn-lt"/>
              <a:ea typeface="+mn-ea"/>
              <a:cs typeface="+mn-cs"/>
            </a:endParaRPr>
          </a:p>
        </p:txBody>
      </p:sp>
    </p:spTree>
  </p:cSld>
</p:sld>
</file>

<file path=ppt/slides/slide16.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84" name="GroupShape 184"/>
        <p:cNvGrpSpPr/>
        <p:nvPr isPhoto="false"/>
      </p:nvGrpSpPr>
      <p:grpSpPr>
        <a:xfrm flipH="false" flipV="false" rot="0">
          <a:off x="0" y="0"/>
          <a:ext cx="0" cy="0"/>
          <a:chOff x="0" y="0"/>
          <a:chExt cx="0" cy="0"/>
        </a:xfrm>
      </p:grpSpPr>
      <p:pic>
        <p:nvPicPr>
          <p:cNvPr hidden="false" id="186" name="Picture 186"/>
          <p:cNvPicPr preferRelativeResize="true"/>
          <p:nvPr isPhoto="false"/>
        </p:nvPicPr>
        <p:blipFill>
          <a:blip r:embed="rId1"/>
          <a:stretch/>
        </p:blipFill>
        <p:spPr>
          <a:xfrm flipH="false" flipV="false" rot="0">
            <a:off x="0" y="0"/>
            <a:ext cx="9144000" cy="6858000"/>
          </a:xfrm>
          <a:prstGeom prst="rect">
            <a:avLst/>
          </a:prstGeom>
        </p:spPr>
      </p:pic>
      <p:sp>
        <p:nvSpPr>
          <p:cNvPr hidden="false" id="187" name="Shape 187"/>
          <p:cNvSpPr txBox="false"/>
          <p:nvPr isPhoto="false"/>
        </p:nvSpPr>
        <p:spPr>
          <a:xfrm flipH="false" flipV="false" rot="0">
            <a:off x="70992" y="548680"/>
            <a:ext cx="8893496" cy="3046988"/>
          </a:xfrm>
          <a:prstGeom prst="rect">
            <a:avLst/>
          </a:prstGeom>
        </p:spPr>
        <p:txBody>
          <a:bodyPr bIns="45720" lIns="91440" rIns="91440" tIns="45720" wrap="square">
            <a:spAutoFit/>
          </a:bodyPr>
          <a:lstStyle>
            <a:defPPr/>
            <a:lvl1pPr algn="l" indent="0" lvl="0" marL="0">
              <a:defRPr sz="1800">
                <a:solidFill>
                  <a:schemeClr val="tx1"/>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pPr algn="ctr" indent="0" marL="0"/>
            <a:r>
              <a:rPr b="true" sz="2400">
                <a:solidFill>
                  <a:srgbClr val="7030A0"/>
                </a:solidFill>
                <a:latin typeface="+mn-lt"/>
                <a:ea typeface="+mn-ea"/>
                <a:cs typeface="+mn-cs"/>
              </a:rPr>
              <a:t>Использование шариков при совершенствовании навыков употребления предлогов </a:t>
            </a:r>
            <a:endParaRPr b="true" sz="2400">
              <a:solidFill>
                <a:srgbClr val="7030A0"/>
              </a:solidFill>
              <a:latin typeface="+mn-lt"/>
              <a:ea typeface="+mn-ea"/>
              <a:cs typeface="+mn-cs"/>
            </a:endParaRPr>
          </a:p>
          <a:p>
            <a:pPr algn="ctr" indent="0" marL="0"/>
            <a:endParaRPr b="true" sz="2400">
              <a:solidFill>
                <a:srgbClr val="7030A0"/>
              </a:solidFill>
              <a:latin typeface="+mn-lt"/>
              <a:ea typeface="+mn-ea"/>
              <a:cs typeface="+mn-cs"/>
            </a:endParaRPr>
          </a:p>
          <a:p>
            <a:pPr algn="l" indent="0" marL="0"/>
            <a:r>
              <a:rPr b="true" sz="2000">
                <a:solidFill>
                  <a:srgbClr val="7030A0"/>
                </a:solidFill>
                <a:latin typeface="+mn-lt"/>
                <a:ea typeface="+mn-ea"/>
                <a:cs typeface="+mn-cs"/>
              </a:rPr>
              <a:t>На </a:t>
            </a:r>
            <a:r>
              <a:rPr b="true" sz="2000">
                <a:solidFill>
                  <a:srgbClr val="7030A0"/>
                </a:solidFill>
                <a:latin typeface="+mn-lt"/>
                <a:ea typeface="+mn-ea"/>
                <a:cs typeface="+mn-cs"/>
              </a:rPr>
              <a:t>столе </a:t>
            </a:r>
            <a:r>
              <a:rPr b="true" sz="2000">
                <a:solidFill>
                  <a:srgbClr val="7030A0"/>
                </a:solidFill>
                <a:latin typeface="+mn-lt"/>
                <a:ea typeface="+mn-ea"/>
                <a:cs typeface="+mn-cs"/>
              </a:rPr>
              <a:t>коробка с разноцветными шариками </a:t>
            </a:r>
            <a:r>
              <a:rPr b="true" sz="2000">
                <a:solidFill>
                  <a:srgbClr val="7030A0"/>
                </a:solidFill>
                <a:latin typeface="+mn-lt"/>
                <a:ea typeface="+mn-ea"/>
                <a:cs typeface="+mn-cs"/>
              </a:rPr>
              <a:t>су-джок</a:t>
            </a:r>
            <a:r>
              <a:rPr b="true" sz="2000">
                <a:solidFill>
                  <a:srgbClr val="7030A0"/>
                </a:solidFill>
                <a:latin typeface="+mn-lt"/>
                <a:ea typeface="+mn-ea"/>
                <a:cs typeface="+mn-cs"/>
              </a:rPr>
              <a:t>.</a:t>
            </a:r>
            <a:endParaRPr b="true" sz="2000">
              <a:solidFill>
                <a:srgbClr val="7030A0"/>
              </a:solidFill>
              <a:latin typeface="+mn-lt"/>
              <a:ea typeface="+mn-ea"/>
              <a:cs typeface="+mn-cs"/>
            </a:endParaRPr>
          </a:p>
          <a:p>
            <a:pPr algn="l" indent="0" marL="0"/>
            <a:r>
              <a:rPr b="true" sz="2000">
                <a:solidFill>
                  <a:srgbClr val="7030A0"/>
                </a:solidFill>
                <a:latin typeface="+mn-lt"/>
                <a:ea typeface="+mn-ea"/>
                <a:cs typeface="+mn-cs"/>
              </a:rPr>
              <a:t> </a:t>
            </a:r>
            <a:r>
              <a:rPr b="true" sz="2000">
                <a:solidFill>
                  <a:srgbClr val="7030A0"/>
                </a:solidFill>
                <a:latin typeface="+mn-lt"/>
                <a:ea typeface="+mn-ea"/>
                <a:cs typeface="+mn-cs"/>
              </a:rPr>
              <a:t>По инструкции воспитателя </a:t>
            </a:r>
            <a:r>
              <a:rPr b="true" sz="2000">
                <a:solidFill>
                  <a:srgbClr val="7030A0"/>
                </a:solidFill>
                <a:latin typeface="+mn-lt"/>
                <a:ea typeface="+mn-ea"/>
                <a:cs typeface="+mn-cs"/>
              </a:rPr>
              <a:t>ребенок </a:t>
            </a:r>
            <a:r>
              <a:rPr b="true" sz="2000">
                <a:solidFill>
                  <a:srgbClr val="7030A0"/>
                </a:solidFill>
                <a:latin typeface="+mn-lt"/>
                <a:ea typeface="+mn-ea"/>
                <a:cs typeface="+mn-cs"/>
              </a:rPr>
              <a:t>кладёт </a:t>
            </a:r>
            <a:r>
              <a:rPr b="true" sz="2000">
                <a:solidFill>
                  <a:srgbClr val="7030A0"/>
                </a:solidFill>
                <a:latin typeface="+mn-lt"/>
                <a:ea typeface="+mn-ea"/>
                <a:cs typeface="+mn-cs"/>
              </a:rPr>
              <a:t>шарики соответственно: </a:t>
            </a:r>
            <a:endParaRPr b="true" sz="2000">
              <a:solidFill>
                <a:srgbClr val="7030A0"/>
              </a:solidFill>
              <a:latin typeface="+mn-lt"/>
              <a:ea typeface="+mn-ea"/>
              <a:cs typeface="+mn-cs"/>
            </a:endParaRPr>
          </a:p>
          <a:p>
            <a:pPr>
              <a:buFont typeface="Arial"/>
              <a:buChar char="•"/>
            </a:pPr>
            <a:r>
              <a:rPr b="true" sz="2000">
                <a:solidFill>
                  <a:srgbClr val="7030A0"/>
                </a:solidFill>
              </a:rPr>
              <a:t>красный </a:t>
            </a:r>
            <a:r>
              <a:rPr b="true" sz="2000">
                <a:solidFill>
                  <a:srgbClr val="7030A0"/>
                </a:solidFill>
              </a:rPr>
              <a:t>шарик - в коробку; </a:t>
            </a:r>
            <a:endParaRPr b="true" sz="2000">
              <a:solidFill>
                <a:srgbClr val="7030A0"/>
              </a:solidFill>
            </a:endParaRPr>
          </a:p>
          <a:p>
            <a:pPr>
              <a:buFont typeface="Arial"/>
              <a:buChar char="•"/>
            </a:pPr>
            <a:r>
              <a:rPr b="true" sz="2000">
                <a:solidFill>
                  <a:srgbClr val="7030A0"/>
                </a:solidFill>
              </a:rPr>
              <a:t>синий </a:t>
            </a:r>
            <a:r>
              <a:rPr b="true" sz="2000">
                <a:solidFill>
                  <a:srgbClr val="7030A0"/>
                </a:solidFill>
              </a:rPr>
              <a:t>– под коробку; </a:t>
            </a:r>
            <a:endParaRPr b="true" sz="2000">
              <a:solidFill>
                <a:srgbClr val="7030A0"/>
              </a:solidFill>
            </a:endParaRPr>
          </a:p>
          <a:p>
            <a:pPr>
              <a:buFont typeface="Arial"/>
              <a:buChar char="•"/>
            </a:pPr>
            <a:r>
              <a:rPr b="true" sz="2000">
                <a:solidFill>
                  <a:srgbClr val="7030A0"/>
                </a:solidFill>
              </a:rPr>
              <a:t>зеленый </a:t>
            </a:r>
            <a:r>
              <a:rPr b="true" sz="2000">
                <a:solidFill>
                  <a:srgbClr val="7030A0"/>
                </a:solidFill>
              </a:rPr>
              <a:t>– около коробки</a:t>
            </a:r>
            <a:r>
              <a:rPr b="true" sz="2000">
                <a:solidFill>
                  <a:srgbClr val="7030A0"/>
                </a:solidFill>
              </a:rPr>
              <a:t>;</a:t>
            </a:r>
            <a:endParaRPr b="true" sz="2000">
              <a:solidFill>
                <a:srgbClr val="7030A0"/>
              </a:solidFill>
            </a:endParaRPr>
          </a:p>
          <a:p>
            <a:pPr>
              <a:buFont typeface="Arial"/>
              <a:buChar char="•"/>
            </a:pPr>
            <a:r>
              <a:rPr b="true" sz="2000">
                <a:solidFill>
                  <a:srgbClr val="7030A0"/>
                </a:solidFill>
              </a:rPr>
              <a:t> </a:t>
            </a:r>
            <a:r>
              <a:rPr b="true" sz="2000">
                <a:solidFill>
                  <a:srgbClr val="7030A0"/>
                </a:solidFill>
              </a:rPr>
              <a:t>Затем наоборот, ребенок должен описать действие взрослого. </a:t>
            </a:r>
            <a:endParaRPr b="true" sz="2000">
              <a:solidFill>
                <a:srgbClr val="7030A0"/>
              </a:solidFill>
            </a:endParaRPr>
          </a:p>
        </p:txBody>
      </p:sp>
      <p:pic>
        <p:nvPicPr>
          <p:cNvPr hidden="false" id="189" name="Picture 189"/>
          <p:cNvPicPr preferRelativeResize="true"/>
          <p:nvPr isPhoto="false"/>
        </p:nvPicPr>
        <p:blipFill>
          <a:blip r:embed="rId2"/>
          <a:stretch/>
        </p:blipFill>
        <p:spPr>
          <a:xfrm flipH="false" flipV="false" rot="0">
            <a:off x="2627784" y="3789040"/>
            <a:ext cx="3995936" cy="2822816"/>
          </a:xfrm>
          <a:prstGeom prst="rect">
            <a:avLst/>
          </a:prstGeom>
        </p:spPr>
      </p:pic>
    </p:spTree>
  </p:cSld>
</p:sld>
</file>

<file path=ppt/slides/slide17.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90" name="GroupShape 190"/>
        <p:cNvGrpSpPr/>
        <p:nvPr isPhoto="false"/>
      </p:nvGrpSpPr>
      <p:grpSpPr>
        <a:xfrm flipH="false" flipV="false" rot="0">
          <a:off x="0" y="0"/>
          <a:ext cx="0" cy="0"/>
          <a:chOff x="0" y="0"/>
          <a:chExt cx="0" cy="0"/>
        </a:xfrm>
      </p:grpSpPr>
      <p:pic>
        <p:nvPicPr>
          <p:cNvPr hidden="false" id="192" name="Picture 192"/>
          <p:cNvPicPr preferRelativeResize="true"/>
          <p:nvPr isPhoto="false"/>
        </p:nvPicPr>
        <p:blipFill>
          <a:blip r:embed="rId1"/>
          <a:stretch/>
        </p:blipFill>
        <p:spPr>
          <a:xfrm flipH="false" flipV="false" rot="0">
            <a:off x="0" y="0"/>
            <a:ext cx="9144000" cy="6858000"/>
          </a:xfrm>
          <a:prstGeom prst="rect">
            <a:avLst/>
          </a:prstGeom>
        </p:spPr>
      </p:pic>
      <p:sp>
        <p:nvSpPr>
          <p:cNvPr hidden="false" id="193" name="Shape 193"/>
          <p:cNvSpPr txBox="false"/>
          <p:nvPr isPhoto="false"/>
        </p:nvSpPr>
        <p:spPr>
          <a:xfrm flipH="false" flipV="false" rot="0">
            <a:off x="827584" y="476672"/>
            <a:ext cx="7272809" cy="3046988"/>
          </a:xfrm>
          <a:prstGeom prst="rect">
            <a:avLst/>
          </a:prstGeom>
        </p:spPr>
        <p:txBody>
          <a:bodyPr bIns="45720" lIns="91440" rIns="91440" tIns="45720" wrap="square">
            <a:spAutoFit/>
          </a:bodyPr>
          <a:lstStyle>
            <a:defPPr/>
            <a:lvl1pPr algn="l" indent="0" lvl="0" marL="0">
              <a:defRPr sz="1800">
                <a:solidFill>
                  <a:schemeClr val="tx1"/>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pPr algn="ctr" indent="0" marL="0"/>
            <a:r>
              <a:rPr b="true" sz="2400">
                <a:solidFill>
                  <a:srgbClr val="7030A0"/>
                </a:solidFill>
                <a:latin typeface="+mn-lt"/>
                <a:ea typeface="+mn-ea"/>
                <a:cs typeface="+mn-cs"/>
              </a:rPr>
              <a:t>Использование шариков при выполнении гимнастики </a:t>
            </a:r>
            <a:endParaRPr b="true" sz="2400">
              <a:solidFill>
                <a:srgbClr val="7030A0"/>
              </a:solidFill>
              <a:latin typeface="+mn-lt"/>
              <a:ea typeface="+mn-ea"/>
              <a:cs typeface="+mn-cs"/>
            </a:endParaRPr>
          </a:p>
          <a:p>
            <a:pPr algn="ctr" indent="0" marL="0"/>
            <a:endParaRPr b="true" sz="2400">
              <a:solidFill>
                <a:srgbClr val="7030A0"/>
              </a:solidFill>
              <a:latin typeface="+mn-lt"/>
              <a:ea typeface="+mn-ea"/>
              <a:cs typeface="+mn-cs"/>
            </a:endParaRPr>
          </a:p>
          <a:p>
            <a:pPr>
              <a:buFont typeface="Arial"/>
              <a:buChar char="•"/>
            </a:pPr>
            <a:r>
              <a:rPr b="true" sz="2000">
                <a:solidFill>
                  <a:srgbClr val="7030A0"/>
                </a:solidFill>
              </a:rPr>
              <a:t>ноги </a:t>
            </a:r>
            <a:r>
              <a:rPr b="true" sz="2000">
                <a:solidFill>
                  <a:srgbClr val="7030A0"/>
                </a:solidFill>
              </a:rPr>
              <a:t>на ширине плеч, руки опущены вдоль туловища, в правой руке шар. </a:t>
            </a:r>
            <a:endParaRPr b="true" sz="2000">
              <a:solidFill>
                <a:srgbClr val="7030A0"/>
              </a:solidFill>
            </a:endParaRPr>
          </a:p>
          <a:p>
            <a:pPr>
              <a:buFont typeface="Arial"/>
              <a:buChar char="•"/>
            </a:pPr>
            <a:r>
              <a:rPr b="true" sz="2000">
                <a:solidFill>
                  <a:srgbClr val="7030A0"/>
                </a:solidFill>
              </a:rPr>
              <a:t>руки развести в стороны; </a:t>
            </a:r>
            <a:endParaRPr b="true" sz="2000">
              <a:solidFill>
                <a:srgbClr val="7030A0"/>
              </a:solidFill>
            </a:endParaRPr>
          </a:p>
          <a:p>
            <a:pPr>
              <a:buFont typeface="Arial"/>
              <a:buChar char="•"/>
            </a:pPr>
            <a:r>
              <a:rPr b="true" sz="2000">
                <a:solidFill>
                  <a:srgbClr val="7030A0"/>
                </a:solidFill>
              </a:rPr>
              <a:t>руки поднять вверх и переложить шар в другую руку; </a:t>
            </a:r>
            <a:endParaRPr b="true" sz="2000">
              <a:solidFill>
                <a:srgbClr val="7030A0"/>
              </a:solidFill>
            </a:endParaRPr>
          </a:p>
          <a:p>
            <a:pPr>
              <a:buFont typeface="Arial"/>
              <a:buChar char="•"/>
            </a:pPr>
            <a:r>
              <a:rPr b="true" sz="2000">
                <a:solidFill>
                  <a:srgbClr val="7030A0"/>
                </a:solidFill>
              </a:rPr>
              <a:t>руки развести в стороны; </a:t>
            </a:r>
            <a:endParaRPr b="true" sz="2000">
              <a:solidFill>
                <a:srgbClr val="7030A0"/>
              </a:solidFill>
            </a:endParaRPr>
          </a:p>
          <a:p>
            <a:r>
              <a:rPr b="true" sz="2000">
                <a:solidFill>
                  <a:srgbClr val="7030A0"/>
                </a:solidFill>
              </a:rPr>
              <a:t>опустить руки. </a:t>
            </a:r>
            <a:endParaRPr b="true" sz="2000">
              <a:solidFill>
                <a:srgbClr val="7030A0"/>
              </a:solidFill>
            </a:endParaRPr>
          </a:p>
        </p:txBody>
      </p:sp>
      <p:pic>
        <p:nvPicPr>
          <p:cNvPr hidden="false" id="195" name="Picture 195"/>
          <p:cNvPicPr preferRelativeResize="true"/>
          <p:nvPr isPhoto="false"/>
        </p:nvPicPr>
        <p:blipFill>
          <a:blip r:embed="rId2"/>
          <a:stretch/>
        </p:blipFill>
        <p:spPr>
          <a:xfrm flipH="false" flipV="false" rot="0">
            <a:off x="4427984" y="3600521"/>
            <a:ext cx="4166088" cy="2878713"/>
          </a:xfrm>
          <a:prstGeom prst="rect">
            <a:avLst/>
          </a:prstGeom>
        </p:spPr>
      </p:pic>
    </p:spTree>
  </p:cSld>
</p:sld>
</file>

<file path=ppt/slides/slide18.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96" name="GroupShape 196"/>
        <p:cNvGrpSpPr/>
        <p:nvPr isPhoto="false"/>
      </p:nvGrpSpPr>
      <p:grpSpPr>
        <a:xfrm flipH="false" flipV="false" rot="0">
          <a:off x="0" y="0"/>
          <a:ext cx="0" cy="0"/>
          <a:chOff x="0" y="0"/>
          <a:chExt cx="0" cy="0"/>
        </a:xfrm>
      </p:grpSpPr>
      <p:pic>
        <p:nvPicPr>
          <p:cNvPr hidden="false" id="198" name="Picture 198"/>
          <p:cNvPicPr preferRelativeResize="true"/>
          <p:nvPr isPhoto="false"/>
        </p:nvPicPr>
        <p:blipFill>
          <a:blip r:embed="rId1"/>
          <a:stretch/>
        </p:blipFill>
        <p:spPr>
          <a:xfrm flipH="false" flipV="false" rot="0">
            <a:off x="0" y="0"/>
            <a:ext cx="9144000" cy="6858000"/>
          </a:xfrm>
          <a:prstGeom prst="rect">
            <a:avLst/>
          </a:prstGeom>
        </p:spPr>
      </p:pic>
      <p:pic>
        <p:nvPicPr>
          <p:cNvPr hidden="false" id="200" name="Picture 200"/>
          <p:cNvPicPr preferRelativeResize="true"/>
          <p:nvPr isPhoto="false"/>
        </p:nvPicPr>
        <p:blipFill>
          <a:blip r:embed="rId2"/>
          <a:stretch/>
        </p:blipFill>
        <p:spPr>
          <a:xfrm flipH="false" flipV="false" rot="0">
            <a:off x="611560" y="332656"/>
            <a:ext cx="8064895" cy="6048672"/>
          </a:xfrm>
          <a:prstGeom prst="rect">
            <a:avLst/>
          </a:prstGeom>
        </p:spPr>
      </p:pic>
    </p:spTree>
  </p:cSld>
</p:sld>
</file>

<file path=ppt/slides/slide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83" name="GroupShape 83"/>
        <p:cNvGrpSpPr/>
        <p:nvPr isPhoto="false"/>
      </p:nvGrpSpPr>
      <p:grpSpPr>
        <a:xfrm flipH="false" flipV="false" rot="0">
          <a:off x="0" y="0"/>
          <a:ext cx="0" cy="0"/>
          <a:chOff x="0" y="0"/>
          <a:chExt cx="0" cy="0"/>
        </a:xfrm>
      </p:grpSpPr>
      <p:pic>
        <p:nvPicPr>
          <p:cNvPr hidden="false" id="85" name="Picture 85"/>
          <p:cNvPicPr preferRelativeResize="true"/>
          <p:nvPr isPhoto="false"/>
        </p:nvPicPr>
        <p:blipFill>
          <a:blip r:embed="rId1"/>
          <a:stretch/>
        </p:blipFill>
        <p:spPr>
          <a:xfrm flipH="false" flipV="false" rot="0">
            <a:off x="0" y="0"/>
            <a:ext cx="9144000" cy="6858000"/>
          </a:xfrm>
          <a:prstGeom prst="rect">
            <a:avLst/>
          </a:prstGeom>
        </p:spPr>
      </p:pic>
      <p:sp>
        <p:nvSpPr>
          <p:cNvPr hidden="false" id="86" name="Shape 86"/>
          <p:cNvSpPr txBox="false"/>
          <p:nvPr isPhoto="false"/>
        </p:nvSpPr>
        <p:spPr>
          <a:xfrm flipH="false" flipV="false" rot="0">
            <a:off x="251519" y="302359"/>
            <a:ext cx="4752528" cy="6247863"/>
          </a:xfrm>
          <a:prstGeom prst="rect">
            <a:avLst/>
          </a:prstGeom>
        </p:spPr>
        <p:txBody>
          <a:bodyPr bIns="45720" lIns="91440" rIns="91440" tIns="45720" wrap="square">
            <a:spAutoFit/>
          </a:bodyPr>
          <a:p>
            <a:pPr algn="l" indent="0" marL="0"/>
            <a:r>
              <a:rPr sz="2000">
                <a:solidFill>
                  <a:srgbClr val="7030A0"/>
                </a:solidFill>
                <a:latin typeface="+mn-lt"/>
                <a:ea typeface="+mn-ea"/>
                <a:cs typeface="+mn-cs"/>
              </a:rPr>
              <a:t>Научные исследования говорят о том, что фундамент физического и психического здоровья человека закладывается еще в раннем детстве, а точнее в первые семь лет жизни ребенка. Именно в этот период происходит становление внутренних органов и систем, совершенствуется иммунная защита, развиваются такие психические процессы, как восприятие, память, мышление, воображение, внимание, закладываются основные черты личности. Вот почему Федеральные государственные образовательные стандарты (ФГОС) такое большое внимание уделяют гармоничному развитию личности и применению </a:t>
            </a:r>
            <a:r>
              <a:rPr sz="2000">
                <a:solidFill>
                  <a:srgbClr val="7030A0"/>
                </a:solidFill>
                <a:latin typeface="+mn-lt"/>
                <a:ea typeface="+mn-ea"/>
                <a:cs typeface="+mn-cs"/>
              </a:rPr>
              <a:t>здоровьесберегающих</a:t>
            </a:r>
            <a:r>
              <a:rPr sz="2000">
                <a:solidFill>
                  <a:srgbClr val="7030A0"/>
                </a:solidFill>
                <a:latin typeface="+mn-lt"/>
                <a:ea typeface="+mn-ea"/>
                <a:cs typeface="+mn-cs"/>
              </a:rPr>
              <a:t> технологий, среди которых особый интерес вызывает </a:t>
            </a:r>
            <a:r>
              <a:rPr sz="2000">
                <a:solidFill>
                  <a:srgbClr val="7030A0"/>
                </a:solidFill>
                <a:latin typeface="+mn-lt"/>
                <a:ea typeface="+mn-ea"/>
                <a:cs typeface="+mn-cs"/>
              </a:rPr>
              <a:t>су-джок-терапия</a:t>
            </a:r>
            <a:r>
              <a:rPr sz="2000">
                <a:solidFill>
                  <a:srgbClr val="7030A0"/>
                </a:solidFill>
                <a:latin typeface="+mn-lt"/>
                <a:ea typeface="+mn-ea"/>
                <a:cs typeface="+mn-cs"/>
              </a:rPr>
              <a:t> для детей.</a:t>
            </a:r>
            <a:endParaRPr sz="2000">
              <a:solidFill>
                <a:srgbClr val="7030A0"/>
              </a:solidFill>
              <a:latin typeface="+mn-lt"/>
              <a:ea typeface="+mn-ea"/>
              <a:cs typeface="+mn-cs"/>
            </a:endParaRPr>
          </a:p>
        </p:txBody>
      </p:sp>
      <p:pic>
        <p:nvPicPr>
          <p:cNvPr hidden="false" id="88" name="Picture 88"/>
          <p:cNvPicPr preferRelativeResize="true"/>
          <p:nvPr isPhoto="false"/>
        </p:nvPicPr>
        <p:blipFill>
          <a:blip r:embed="rId2"/>
          <a:stretch/>
        </p:blipFill>
        <p:spPr>
          <a:xfrm flipH="false" flipV="false" rot="0">
            <a:off x="5220072" y="2636912"/>
            <a:ext cx="3645024" cy="3645024"/>
          </a:xfrm>
          <a:prstGeom prst="rect">
            <a:avLst/>
          </a:prstGeom>
        </p:spPr>
      </p:pic>
    </p:spTree>
  </p:cSld>
</p:sld>
</file>

<file path=ppt/slides/slide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89" name="GroupShape 89"/>
        <p:cNvGrpSpPr/>
        <p:nvPr isPhoto="false"/>
      </p:nvGrpSpPr>
      <p:grpSpPr>
        <a:xfrm flipH="false" flipV="false" rot="0">
          <a:off x="0" y="0"/>
          <a:ext cx="0" cy="0"/>
          <a:chOff x="0" y="0"/>
          <a:chExt cx="0" cy="0"/>
        </a:xfrm>
      </p:grpSpPr>
      <p:pic>
        <p:nvPicPr>
          <p:cNvPr hidden="false" id="91" name="Picture 91"/>
          <p:cNvPicPr preferRelativeResize="true"/>
          <p:nvPr isPhoto="false"/>
        </p:nvPicPr>
        <p:blipFill>
          <a:blip r:embed="rId1"/>
          <a:stretch/>
        </p:blipFill>
        <p:spPr>
          <a:xfrm flipH="false" flipV="false" rot="0">
            <a:off x="0" y="0"/>
            <a:ext cx="9144000" cy="6858000"/>
          </a:xfrm>
          <a:prstGeom prst="rect">
            <a:avLst/>
          </a:prstGeom>
        </p:spPr>
      </p:pic>
      <p:sp>
        <p:nvSpPr>
          <p:cNvPr hidden="false" id="92" name="Shape 92"/>
          <p:cNvSpPr txBox="false"/>
          <p:nvPr isPhoto="false"/>
        </p:nvSpPr>
        <p:spPr>
          <a:xfrm flipH="false" flipV="false" rot="0">
            <a:off x="899592" y="332656"/>
            <a:ext cx="7416825" cy="1938991"/>
          </a:xfrm>
          <a:prstGeom prst="rect">
            <a:avLst/>
          </a:prstGeom>
        </p:spPr>
        <p:txBody>
          <a:bodyPr bIns="45720" lIns="91440" rIns="91440" tIns="45720" wrap="square">
            <a:spAutoFit/>
          </a:bodyPr>
          <a:p>
            <a:pPr algn="l" indent="0" marL="0"/>
            <a:r>
              <a:rPr sz="2000">
                <a:solidFill>
                  <a:srgbClr val="7030A0"/>
                </a:solidFill>
                <a:latin typeface="+mn-lt"/>
                <a:ea typeface="+mn-ea"/>
                <a:cs typeface="+mn-cs"/>
              </a:rPr>
              <a:t>Корни методики уходят в далекое прошлое: 2500-3000 лет назад врачеватели Египта, Китая, Тибета, Индии уже использовали подобный точечный массаж для укрепления здоровья своих пациентов. Но лишь в конце прошлого века эти бесценные знания были собраны воедино и усовершенствованы профессором </a:t>
            </a:r>
            <a:endParaRPr sz="2000">
              <a:solidFill>
                <a:srgbClr val="7030A0"/>
              </a:solidFill>
              <a:latin typeface="+mn-lt"/>
              <a:ea typeface="+mn-ea"/>
              <a:cs typeface="+mn-cs"/>
            </a:endParaRPr>
          </a:p>
          <a:p>
            <a:pPr algn="l" indent="0" marL="0"/>
            <a:r>
              <a:rPr sz="2000">
                <a:solidFill>
                  <a:srgbClr val="7030A0"/>
                </a:solidFill>
                <a:latin typeface="+mn-lt"/>
                <a:ea typeface="+mn-ea"/>
                <a:cs typeface="+mn-cs"/>
              </a:rPr>
              <a:t> </a:t>
            </a:r>
            <a:r>
              <a:rPr sz="2000">
                <a:solidFill>
                  <a:srgbClr val="7030A0"/>
                </a:solidFill>
                <a:latin typeface="+mn-lt"/>
                <a:ea typeface="+mn-ea"/>
                <a:cs typeface="+mn-cs"/>
              </a:rPr>
              <a:t>Пак </a:t>
            </a:r>
            <a:r>
              <a:rPr sz="2000">
                <a:solidFill>
                  <a:srgbClr val="7030A0"/>
                </a:solidFill>
                <a:latin typeface="+mn-lt"/>
                <a:ea typeface="+mn-ea"/>
                <a:cs typeface="+mn-cs"/>
              </a:rPr>
              <a:t>Чжэ</a:t>
            </a:r>
            <a:r>
              <a:rPr sz="2000">
                <a:solidFill>
                  <a:srgbClr val="7030A0"/>
                </a:solidFill>
                <a:latin typeface="+mn-lt"/>
                <a:ea typeface="+mn-ea"/>
                <a:cs typeface="+mn-cs"/>
              </a:rPr>
              <a:t> </a:t>
            </a:r>
            <a:r>
              <a:rPr sz="2000">
                <a:solidFill>
                  <a:srgbClr val="7030A0"/>
                </a:solidFill>
                <a:latin typeface="+mn-lt"/>
                <a:ea typeface="+mn-ea"/>
                <a:cs typeface="+mn-cs"/>
              </a:rPr>
              <a:t>Ву</a:t>
            </a:r>
            <a:r>
              <a:rPr sz="2000">
                <a:solidFill>
                  <a:srgbClr val="7030A0"/>
                </a:solidFill>
                <a:latin typeface="+mn-lt"/>
                <a:ea typeface="+mn-ea"/>
                <a:cs typeface="+mn-cs"/>
              </a:rPr>
              <a:t> из Южной Кореи.</a:t>
            </a:r>
            <a:endParaRPr sz="2000">
              <a:solidFill>
                <a:srgbClr val="7030A0"/>
              </a:solidFill>
              <a:latin typeface="+mn-lt"/>
              <a:ea typeface="+mn-ea"/>
              <a:cs typeface="+mn-cs"/>
            </a:endParaRPr>
          </a:p>
        </p:txBody>
      </p:sp>
      <p:pic>
        <p:nvPicPr>
          <p:cNvPr hidden="false" id="94" name="Picture 94"/>
          <p:cNvPicPr preferRelativeResize="true"/>
          <p:nvPr isPhoto="false"/>
        </p:nvPicPr>
        <p:blipFill>
          <a:blip r:embed="rId2"/>
          <a:stretch/>
        </p:blipFill>
        <p:spPr>
          <a:xfrm flipH="false" flipV="false" rot="0">
            <a:off x="1979711" y="2564904"/>
            <a:ext cx="5256584" cy="3765028"/>
          </a:xfrm>
          <a:prstGeom prst="rect">
            <a:avLst/>
          </a:prstGeom>
        </p:spPr>
      </p:pic>
    </p:spTree>
  </p:cSld>
</p:sld>
</file>

<file path=ppt/slides/slide4.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95" name="GroupShape 95"/>
        <p:cNvGrpSpPr/>
        <p:nvPr isPhoto="false"/>
      </p:nvGrpSpPr>
      <p:grpSpPr>
        <a:xfrm flipH="false" flipV="false" rot="0">
          <a:off x="0" y="0"/>
          <a:ext cx="0" cy="0"/>
          <a:chOff x="0" y="0"/>
          <a:chExt cx="0" cy="0"/>
        </a:xfrm>
      </p:grpSpPr>
      <p:pic>
        <p:nvPicPr>
          <p:cNvPr hidden="false" id="97" name="Picture 97"/>
          <p:cNvPicPr preferRelativeResize="true"/>
          <p:nvPr isPhoto="false"/>
        </p:nvPicPr>
        <p:blipFill>
          <a:blip r:embed="rId1"/>
          <a:stretch/>
        </p:blipFill>
        <p:spPr>
          <a:xfrm flipH="false" flipV="false" rot="0">
            <a:off x="0" y="0"/>
            <a:ext cx="9144000" cy="6858000"/>
          </a:xfrm>
          <a:prstGeom prst="rect">
            <a:avLst/>
          </a:prstGeom>
        </p:spPr>
      </p:pic>
      <p:sp>
        <p:nvSpPr>
          <p:cNvPr hidden="false" id="98" name="Shape 98"/>
          <p:cNvSpPr txBox="false"/>
          <p:nvPr isPhoto="false"/>
        </p:nvSpPr>
        <p:spPr>
          <a:xfrm flipH="false" flipV="false" rot="0">
            <a:off x="539552" y="476672"/>
            <a:ext cx="7992888" cy="1938991"/>
          </a:xfrm>
          <a:prstGeom prst="rect">
            <a:avLst/>
          </a:prstGeom>
        </p:spPr>
        <p:txBody>
          <a:bodyPr bIns="45720" lIns="91440" rIns="91440" tIns="45720" wrap="square">
            <a:spAutoFit/>
          </a:bodyPr>
          <a:p>
            <a:pPr algn="l" indent="0" marL="0"/>
            <a:r>
              <a:rPr sz="2000">
                <a:solidFill>
                  <a:srgbClr val="7030A0"/>
                </a:solidFill>
                <a:latin typeface="+mn-lt"/>
                <a:ea typeface="+mn-ea"/>
                <a:cs typeface="+mn-cs"/>
              </a:rPr>
              <a:t>Ученый утверждает, что природа заложила в человеческое тело механизм, способный эффективно, без помощи извне, избавляться от болезней. Своеобразным «пультом управления», запускающим восстановительные процессы, являются активные точки, расположенные на стопах, пальцах и ладонях (отсюда и название лечебного метода, означающее в переводе с корейского «Кисть-стопа»).</a:t>
            </a:r>
            <a:endParaRPr sz="2000">
              <a:solidFill>
                <a:srgbClr val="7030A0"/>
              </a:solidFill>
              <a:latin typeface="+mn-lt"/>
              <a:ea typeface="+mn-ea"/>
              <a:cs typeface="+mn-cs"/>
            </a:endParaRPr>
          </a:p>
        </p:txBody>
      </p:sp>
      <p:pic>
        <p:nvPicPr>
          <p:cNvPr hidden="false" id="100" name="Picture 100"/>
          <p:cNvPicPr preferRelativeResize="true"/>
          <p:nvPr isPhoto="false"/>
        </p:nvPicPr>
        <p:blipFill>
          <a:blip r:embed="rId2"/>
          <a:stretch/>
        </p:blipFill>
        <p:spPr>
          <a:xfrm flipH="false" flipV="false" rot="0">
            <a:off x="2051719" y="2708920"/>
            <a:ext cx="4926976" cy="3960440"/>
          </a:xfrm>
          <a:prstGeom prst="rect">
            <a:avLst/>
          </a:prstGeom>
        </p:spPr>
      </p:pic>
    </p:spTree>
  </p:cSld>
</p:sld>
</file>

<file path=ppt/slides/slide5.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01" name="GroupShape 101"/>
        <p:cNvGrpSpPr/>
        <p:nvPr isPhoto="false"/>
      </p:nvGrpSpPr>
      <p:grpSpPr>
        <a:xfrm flipH="false" flipV="false" rot="0">
          <a:off x="0" y="0"/>
          <a:ext cx="0" cy="0"/>
          <a:chOff x="0" y="0"/>
          <a:chExt cx="0" cy="0"/>
        </a:xfrm>
      </p:grpSpPr>
      <p:pic>
        <p:nvPicPr>
          <p:cNvPr hidden="false" id="103" name="Picture 103"/>
          <p:cNvPicPr preferRelativeResize="true"/>
          <p:nvPr isPhoto="false"/>
        </p:nvPicPr>
        <p:blipFill>
          <a:blip r:embed="rId1"/>
          <a:stretch/>
        </p:blipFill>
        <p:spPr>
          <a:xfrm flipH="false" flipV="false" rot="0">
            <a:off x="0" y="0"/>
            <a:ext cx="9144000" cy="6858000"/>
          </a:xfrm>
          <a:prstGeom prst="rect">
            <a:avLst/>
          </a:prstGeom>
        </p:spPr>
      </p:pic>
      <p:pic>
        <p:nvPicPr>
          <p:cNvPr hidden="false" id="105" name="Picture 105"/>
          <p:cNvPicPr preferRelativeResize="true"/>
          <p:nvPr isPhoto="false"/>
        </p:nvPicPr>
        <p:blipFill>
          <a:blip r:embed="rId2"/>
          <a:stretch/>
        </p:blipFill>
        <p:spPr>
          <a:xfrm flipH="false" flipV="false" rot="0">
            <a:off x="395536" y="188640"/>
            <a:ext cx="8460432" cy="6345324"/>
          </a:xfrm>
          <a:prstGeom prst="rect">
            <a:avLst/>
          </a:prstGeom>
        </p:spPr>
      </p:pic>
    </p:spTree>
  </p:cSld>
</p:sld>
</file>

<file path=ppt/slides/slide6.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06" name="GroupShape 106"/>
        <p:cNvGrpSpPr/>
        <p:nvPr isPhoto="false"/>
      </p:nvGrpSpPr>
      <p:grpSpPr>
        <a:xfrm flipH="false" flipV="false" rot="0">
          <a:off x="0" y="0"/>
          <a:ext cx="0" cy="0"/>
          <a:chOff x="0" y="0"/>
          <a:chExt cx="0" cy="0"/>
        </a:xfrm>
      </p:grpSpPr>
      <p:pic>
        <p:nvPicPr>
          <p:cNvPr hidden="false" id="108" name="Picture 108"/>
          <p:cNvPicPr preferRelativeResize="true"/>
          <p:nvPr isPhoto="false"/>
        </p:nvPicPr>
        <p:blipFill>
          <a:blip r:embed="rId1"/>
          <a:stretch/>
        </p:blipFill>
        <p:spPr>
          <a:xfrm flipH="false" flipV="false" rot="0">
            <a:off x="0" y="0"/>
            <a:ext cx="9144000" cy="6858000"/>
          </a:xfrm>
          <a:prstGeom prst="rect">
            <a:avLst/>
          </a:prstGeom>
        </p:spPr>
      </p:pic>
      <p:sp>
        <p:nvSpPr>
          <p:cNvPr hidden="false" id="109" name="Shape 109"/>
          <p:cNvSpPr txBox="true"/>
          <p:nvPr isPhoto="false"/>
        </p:nvSpPr>
        <p:spPr>
          <a:xfrm flipH="false" flipV="false" rot="0">
            <a:off x="899592" y="404664"/>
            <a:ext cx="7272809" cy="5755422"/>
          </a:xfrm>
          <a:prstGeom prst="rect">
            <a:avLst/>
          </a:prstGeom>
          <a:noFill/>
        </p:spPr>
        <p:txBody>
          <a:bodyPr bIns="45720" lIns="91440" rIns="91440" tIns="45720" wrap="square">
            <a:spAutoFit/>
          </a:bodyPr>
          <a:lstStyle>
            <a:defPPr/>
            <a:lvl1pPr algn="l" indent="0" lvl="0" marL="0">
              <a:defRPr sz="1800">
                <a:solidFill>
                  <a:schemeClr val="tx1"/>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pPr algn="ctr" indent="0" marL="0"/>
            <a:r>
              <a:rPr b="true" sz="2400">
                <a:solidFill>
                  <a:srgbClr val="7030A0"/>
                </a:solidFill>
                <a:latin typeface="+mn-lt"/>
                <a:ea typeface="+mn-ea"/>
                <a:cs typeface="+mn-cs"/>
              </a:rPr>
              <a:t>Используя </a:t>
            </a:r>
            <a:r>
              <a:rPr b="true" sz="2400">
                <a:solidFill>
                  <a:srgbClr val="7030A0"/>
                </a:solidFill>
                <a:latin typeface="+mn-lt"/>
                <a:ea typeface="+mn-ea"/>
                <a:cs typeface="+mn-cs"/>
              </a:rPr>
              <a:t>су-джок</a:t>
            </a:r>
            <a:r>
              <a:rPr b="true" sz="2400">
                <a:solidFill>
                  <a:srgbClr val="7030A0"/>
                </a:solidFill>
                <a:latin typeface="+mn-lt"/>
                <a:ea typeface="+mn-ea"/>
                <a:cs typeface="+mn-cs"/>
              </a:rPr>
              <a:t>  в занятиях с детьми мы преследуем следующие цели:</a:t>
            </a:r>
            <a:endParaRPr b="true" sz="2400">
              <a:solidFill>
                <a:srgbClr val="7030A0"/>
              </a:solidFill>
              <a:latin typeface="+mn-lt"/>
              <a:ea typeface="+mn-ea"/>
              <a:cs typeface="+mn-cs"/>
            </a:endParaRPr>
          </a:p>
          <a:p>
            <a:pPr algn="ctr" indent="0" marL="0"/>
            <a:endParaRPr sz="2000">
              <a:solidFill>
                <a:srgbClr val="7030A0"/>
              </a:solidFill>
              <a:latin typeface="+mn-lt"/>
              <a:ea typeface="+mn-ea"/>
              <a:cs typeface="+mn-cs"/>
            </a:endParaRPr>
          </a:p>
          <a:p>
            <a:pPr indent="-342900" marL="342900">
              <a:buFont typeface="+mn-lt"/>
              <a:buAutoNum startAt="1" type="arabicPeriod"/>
            </a:pPr>
            <a:r>
              <a:rPr sz="2000">
                <a:solidFill>
                  <a:srgbClr val="7030A0"/>
                </a:solidFill>
              </a:rPr>
              <a:t>Укрепление здоровья ребенка. Причем, речь не только о профилактике заболеваний, но и о борьбе с ними: ведь раздраженные массажем нервные окончания, расположенные на кистях и стопах, посылают импульсы в головной мозг, а тот дает ответную команду на активизацию функций рефлекторных органов. </a:t>
            </a:r>
            <a:endParaRPr sz="2000">
              <a:solidFill>
                <a:srgbClr val="7030A0"/>
              </a:solidFill>
            </a:endParaRPr>
          </a:p>
          <a:p>
            <a:pPr indent="-342900" marL="342900">
              <a:buFont typeface="+mn-lt"/>
              <a:buAutoNum startAt="1" type="arabicPeriod"/>
            </a:pPr>
            <a:r>
              <a:rPr sz="2000">
                <a:solidFill>
                  <a:srgbClr val="7030A0"/>
                </a:solidFill>
              </a:rPr>
              <a:t>Уравновешивание </a:t>
            </a:r>
            <a:r>
              <a:rPr sz="2000">
                <a:solidFill>
                  <a:srgbClr val="7030A0"/>
                </a:solidFill>
              </a:rPr>
              <a:t>психоэмоционального</a:t>
            </a:r>
            <a:r>
              <a:rPr sz="2000">
                <a:solidFill>
                  <a:srgbClr val="7030A0"/>
                </a:solidFill>
              </a:rPr>
              <a:t> состояния малыша. Массаж су- </a:t>
            </a:r>
            <a:r>
              <a:rPr sz="2000">
                <a:solidFill>
                  <a:srgbClr val="7030A0"/>
                </a:solidFill>
              </a:rPr>
              <a:t>джок</a:t>
            </a:r>
            <a:r>
              <a:rPr sz="2000">
                <a:solidFill>
                  <a:srgbClr val="7030A0"/>
                </a:solidFill>
              </a:rPr>
              <a:t> позволяет создать энергетический баланс в теле человека, привести в норму процессы возбуждения и торможения, помогая избавиться от </a:t>
            </a:r>
            <a:r>
              <a:rPr sz="2000">
                <a:solidFill>
                  <a:srgbClr val="7030A0"/>
                </a:solidFill>
              </a:rPr>
              <a:t>гиперактивности</a:t>
            </a:r>
            <a:r>
              <a:rPr sz="2000">
                <a:solidFill>
                  <a:srgbClr val="7030A0"/>
                </a:solidFill>
              </a:rPr>
              <a:t>, тренируя усидчивость и умение концентрироваться.</a:t>
            </a:r>
            <a:endParaRPr sz="2000">
              <a:solidFill>
                <a:srgbClr val="7030A0"/>
              </a:solidFill>
            </a:endParaRPr>
          </a:p>
          <a:p>
            <a:pPr indent="-342900" marL="342900">
              <a:buFont typeface="+mn-lt"/>
              <a:buAutoNum startAt="1" type="arabicPeriod"/>
            </a:pPr>
            <a:r>
              <a:rPr sz="2000">
                <a:solidFill>
                  <a:srgbClr val="7030A0"/>
                </a:solidFill>
              </a:rPr>
              <a:t>Повышение </a:t>
            </a:r>
            <a:r>
              <a:rPr sz="2000">
                <a:solidFill>
                  <a:srgbClr val="7030A0"/>
                </a:solidFill>
              </a:rPr>
              <a:t>иммунной защиты организма.</a:t>
            </a:r>
            <a:endParaRPr sz="2000">
              <a:solidFill>
                <a:srgbClr val="7030A0"/>
              </a:solidFill>
            </a:endParaRPr>
          </a:p>
          <a:p>
            <a:pPr indent="-342900" marL="342900">
              <a:buFont typeface="+mn-lt"/>
              <a:buAutoNum startAt="1" type="arabicPeriod"/>
            </a:pPr>
            <a:r>
              <a:rPr sz="2000">
                <a:solidFill>
                  <a:srgbClr val="7030A0"/>
                </a:solidFill>
              </a:rPr>
              <a:t> Стимулирование развития познавательного интереса, памяти, внимания, мышления. </a:t>
            </a:r>
            <a:endParaRPr sz="2000">
              <a:solidFill>
                <a:srgbClr val="7030A0"/>
              </a:solidFill>
            </a:endParaRPr>
          </a:p>
          <a:p>
            <a:pPr indent="-342900" marL="342900">
              <a:buFont typeface="+mn-lt"/>
              <a:buAutoNum startAt="1" type="arabicPeriod"/>
            </a:pPr>
            <a:r>
              <a:rPr sz="2000">
                <a:solidFill>
                  <a:srgbClr val="7030A0"/>
                </a:solidFill>
              </a:rPr>
              <a:t>Подготовка руки будущего школьника к письму.</a:t>
            </a:r>
            <a:endParaRPr sz="2000">
              <a:solidFill>
                <a:srgbClr val="7030A0"/>
              </a:solidFill>
            </a:endParaRPr>
          </a:p>
        </p:txBody>
      </p:sp>
    </p:spTree>
  </p:cSld>
</p:sld>
</file>

<file path=ppt/slides/slide7.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10" name="GroupShape 110"/>
        <p:cNvGrpSpPr/>
        <p:nvPr isPhoto="false"/>
      </p:nvGrpSpPr>
      <p:grpSpPr>
        <a:xfrm flipH="false" flipV="false" rot="0">
          <a:off x="0" y="0"/>
          <a:ext cx="0" cy="0"/>
          <a:chOff x="0" y="0"/>
          <a:chExt cx="0" cy="0"/>
        </a:xfrm>
      </p:grpSpPr>
      <p:pic>
        <p:nvPicPr>
          <p:cNvPr hidden="false" id="112" name="Picture 112"/>
          <p:cNvPicPr preferRelativeResize="true"/>
          <p:nvPr isPhoto="false"/>
        </p:nvPicPr>
        <p:blipFill>
          <a:blip r:embed="rId1"/>
          <a:stretch/>
        </p:blipFill>
        <p:spPr>
          <a:xfrm flipH="false" flipV="false" rot="0">
            <a:off x="0" y="0"/>
            <a:ext cx="9144000" cy="6858000"/>
          </a:xfrm>
          <a:prstGeom prst="rect">
            <a:avLst/>
          </a:prstGeom>
        </p:spPr>
      </p:pic>
      <p:sp>
        <p:nvSpPr>
          <p:cNvPr hidden="false" id="113" name="Shape 113"/>
          <p:cNvSpPr txBox="false"/>
          <p:nvPr isPhoto="false"/>
        </p:nvSpPr>
        <p:spPr>
          <a:xfrm flipH="false" flipV="false" rot="0">
            <a:off x="467544" y="476672"/>
            <a:ext cx="5454352" cy="4708981"/>
          </a:xfrm>
          <a:prstGeom prst="rect">
            <a:avLst/>
          </a:prstGeom>
        </p:spPr>
        <p:txBody>
          <a:bodyPr bIns="45720" lIns="91440" rIns="91440" tIns="45720" wrap="square">
            <a:spAutoFit/>
          </a:bodyPr>
          <a:p>
            <a:pPr algn="l" indent="0" marL="0"/>
            <a:r>
              <a:rPr sz="2000">
                <a:solidFill>
                  <a:srgbClr val="7030A0"/>
                </a:solidFill>
                <a:latin typeface="+mn-lt"/>
                <a:ea typeface="+mn-ea"/>
                <a:cs typeface="+mn-cs"/>
              </a:rPr>
              <a:t>Сегодня всё чаще можно  </a:t>
            </a:r>
            <a:r>
              <a:rPr sz="2000">
                <a:solidFill>
                  <a:srgbClr val="7030A0"/>
                </a:solidFill>
                <a:latin typeface="+mn-lt"/>
                <a:ea typeface="+mn-ea"/>
                <a:cs typeface="+mn-cs"/>
              </a:rPr>
              <a:t>услышать, </a:t>
            </a:r>
            <a:r>
              <a:rPr sz="2000">
                <a:solidFill>
                  <a:srgbClr val="7030A0"/>
                </a:solidFill>
                <a:latin typeface="+mn-lt"/>
                <a:ea typeface="+mn-ea"/>
                <a:cs typeface="+mn-cs"/>
              </a:rPr>
              <a:t>что у  ребёнка недостаточно развита мелкая моторика. И действительно, в настоящее время отмечается, что у современных детей отстаёт моторное развитие по сравнению с прошлыми поколениями. Ещё буквально </a:t>
            </a:r>
            <a:r>
              <a:rPr sz="2000">
                <a:solidFill>
                  <a:srgbClr val="7030A0"/>
                </a:solidFill>
                <a:latin typeface="+mn-lt"/>
                <a:ea typeface="+mn-ea"/>
                <a:cs typeface="+mn-cs"/>
              </a:rPr>
              <a:t>десять </a:t>
            </a:r>
            <a:r>
              <a:rPr sz="2000">
                <a:solidFill>
                  <a:srgbClr val="7030A0"/>
                </a:solidFill>
                <a:latin typeface="+mn-lt"/>
                <a:ea typeface="+mn-ea"/>
                <a:cs typeface="+mn-cs"/>
              </a:rPr>
              <a:t>лет назад многое приходилось делать с помощью рук: зашнуровывать ботинки, самостоятельно застёгивать пуговицы . Сегодня же практически вся детская обувь на липучках, а пуговицы на куртках сменились липучками и заклёпками. Конечно, всё это очень удобно, но это серьёзный минус для развития мелкой моторики наших детей.</a:t>
            </a:r>
            <a:endParaRPr sz="2000">
              <a:solidFill>
                <a:srgbClr val="7030A0"/>
              </a:solidFill>
              <a:latin typeface="+mn-lt"/>
              <a:ea typeface="+mn-ea"/>
              <a:cs typeface="+mn-cs"/>
            </a:endParaRPr>
          </a:p>
          <a:p>
            <a:pPr algn="l" indent="0" marL="0"/>
            <a:r>
              <a:rPr sz="2000">
                <a:solidFill>
                  <a:srgbClr val="7030A0"/>
                </a:solidFill>
                <a:latin typeface="+mn-lt"/>
                <a:ea typeface="+mn-ea"/>
                <a:cs typeface="+mn-cs"/>
              </a:rPr>
              <a:t> </a:t>
            </a:r>
            <a:endParaRPr sz="2000">
              <a:solidFill>
                <a:srgbClr val="7030A0"/>
              </a:solidFill>
              <a:latin typeface="+mn-lt"/>
              <a:ea typeface="+mn-ea"/>
              <a:cs typeface="+mn-cs"/>
            </a:endParaRPr>
          </a:p>
        </p:txBody>
      </p:sp>
      <p:pic>
        <p:nvPicPr>
          <p:cNvPr hidden="false" id="115" name="Picture 115"/>
          <p:cNvPicPr preferRelativeResize="true"/>
          <p:nvPr isPhoto="false"/>
        </p:nvPicPr>
        <p:blipFill>
          <a:blip r:embed="rId2"/>
          <a:stretch/>
        </p:blipFill>
        <p:spPr>
          <a:xfrm flipH="false" flipV="false" rot="0">
            <a:off x="5796136" y="4480882"/>
            <a:ext cx="3021645" cy="2116469"/>
          </a:xfrm>
          <a:prstGeom prst="rect">
            <a:avLst/>
          </a:prstGeom>
        </p:spPr>
      </p:pic>
      <p:pic>
        <p:nvPicPr>
          <p:cNvPr hidden="false" id="117" name="Picture 117"/>
          <p:cNvPicPr preferRelativeResize="true"/>
          <p:nvPr isPhoto="false"/>
        </p:nvPicPr>
        <p:blipFill>
          <a:blip r:embed="rId3"/>
          <a:stretch/>
        </p:blipFill>
        <p:spPr>
          <a:xfrm flipH="false" flipV="false" rot="0">
            <a:off x="827584" y="5589240"/>
            <a:ext cx="929680" cy="929680"/>
          </a:xfrm>
          <a:prstGeom prst="rect">
            <a:avLst/>
          </a:prstGeom>
        </p:spPr>
      </p:pic>
      <p:pic>
        <p:nvPicPr>
          <p:cNvPr hidden="false" id="119" name="Picture 119"/>
          <p:cNvPicPr preferRelativeResize="true"/>
          <p:nvPr isPhoto="false"/>
        </p:nvPicPr>
        <p:blipFill>
          <a:blip r:embed="rId4"/>
          <a:stretch/>
        </p:blipFill>
        <p:spPr>
          <a:xfrm flipH="false" flipV="false" rot="0">
            <a:off x="2483768" y="4895022"/>
            <a:ext cx="2448272" cy="1641782"/>
          </a:xfrm>
          <a:prstGeom prst="rect">
            <a:avLst/>
          </a:prstGeom>
        </p:spPr>
      </p:pic>
      <p:pic>
        <p:nvPicPr>
          <p:cNvPr hidden="false" id="121" name="Picture 121"/>
          <p:cNvPicPr preferRelativeResize="true"/>
          <p:nvPr isPhoto="false"/>
        </p:nvPicPr>
        <p:blipFill>
          <a:blip r:embed="rId5"/>
          <a:stretch/>
        </p:blipFill>
        <p:spPr>
          <a:xfrm flipH="false" flipV="false" rot="0">
            <a:off x="6012160" y="620688"/>
            <a:ext cx="2857500" cy="2857500"/>
          </a:xfrm>
          <a:prstGeom prst="rect">
            <a:avLst/>
          </a:prstGeom>
        </p:spPr>
      </p:pic>
    </p:spTree>
  </p:cSld>
</p:sld>
</file>

<file path=ppt/slides/slide8.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22" name="GroupShape 122"/>
        <p:cNvGrpSpPr/>
        <p:nvPr isPhoto="false"/>
      </p:nvGrpSpPr>
      <p:grpSpPr>
        <a:xfrm flipH="false" flipV="false" rot="0">
          <a:off x="0" y="0"/>
          <a:ext cx="0" cy="0"/>
          <a:chOff x="0" y="0"/>
          <a:chExt cx="0" cy="0"/>
        </a:xfrm>
      </p:grpSpPr>
      <p:pic>
        <p:nvPicPr>
          <p:cNvPr hidden="false" id="124" name="Picture 124"/>
          <p:cNvPicPr preferRelativeResize="true"/>
          <p:nvPr isPhoto="false"/>
        </p:nvPicPr>
        <p:blipFill>
          <a:blip r:embed="rId1"/>
          <a:stretch/>
        </p:blipFill>
        <p:spPr>
          <a:xfrm flipH="false" flipV="false" rot="0">
            <a:off x="0" y="0"/>
            <a:ext cx="9144000" cy="6858000"/>
          </a:xfrm>
          <a:prstGeom prst="rect">
            <a:avLst/>
          </a:prstGeom>
        </p:spPr>
      </p:pic>
      <p:sp>
        <p:nvSpPr>
          <p:cNvPr hidden="false" id="125" name="Shape 125"/>
          <p:cNvSpPr txBox="false"/>
          <p:nvPr isPhoto="false"/>
        </p:nvSpPr>
        <p:spPr>
          <a:xfrm flipH="false" flipV="false" rot="0">
            <a:off x="899592" y="476672"/>
            <a:ext cx="7200801" cy="5940088"/>
          </a:xfrm>
          <a:prstGeom prst="rect">
            <a:avLst/>
          </a:prstGeom>
        </p:spPr>
        <p:txBody>
          <a:bodyPr bIns="45720" lIns="91440" rIns="91440" tIns="45720" wrap="square">
            <a:spAutoFit/>
          </a:bodyPr>
          <a:p>
            <a:pPr algn="l" indent="0" marL="0"/>
            <a:r>
              <a:rPr b="true" sz="2000">
                <a:solidFill>
                  <a:srgbClr val="7030A0"/>
                </a:solidFill>
                <a:latin typeface="+mn-lt"/>
                <a:ea typeface="+mn-ea"/>
                <a:cs typeface="+mn-cs"/>
              </a:rPr>
              <a:t>Как взаимосвязаны головной мозг и мелкая моторика?</a:t>
            </a:r>
            <a:endParaRPr sz="2000">
              <a:solidFill>
                <a:srgbClr val="7030A0"/>
              </a:solidFill>
              <a:latin typeface="+mn-lt"/>
              <a:ea typeface="+mn-ea"/>
              <a:cs typeface="+mn-cs"/>
            </a:endParaRPr>
          </a:p>
          <a:p>
            <a:pPr algn="ctr" indent="0" marL="0"/>
            <a:r>
              <a:rPr sz="2000">
                <a:solidFill>
                  <a:srgbClr val="7030A0"/>
                </a:solidFill>
                <a:latin typeface="+mn-lt"/>
                <a:ea typeface="+mn-ea"/>
                <a:cs typeface="+mn-cs"/>
              </a:rPr>
              <a:t>Кора головного мозга состоит из нескольких частей, каждая из которых за что-то отвечает. Есть в коре головного мозга такая часть, которая определяет двигательные характеристики. Третья доля этой части коры головного мозга занимает двигательные способности кистей рук и расположена совсем рядом с речевой зоной мозга. Именно поэтому можно говорить о том, что если у ребёнка плохо развиты пальчики, то от этого у него будет страдать речь и наоборот. В связи с этим ряд учёных называют кисти рук «органом речи», как и артикуляционный аппарат. Поэтому если мы хотим , чтобы у нашего ребёнка была хорошо развита речь, то следует тренировать не только органы речи, но и мелкую моторику. Мелкая моторика оказывает влияние не только на речь, но и на внимание, память, мышление и воображение. Таким образом, развивая пальчики ребёнка, мы способствуем развитию целого ряда важнейших свойств его психики. Ребёнок с хорошо развитой мелкой моторикой может самостоятельно одеваться, писать и рисовать, вырезать, выполнять бытовые и учебные действия.</a:t>
            </a:r>
            <a:endParaRPr sz="2000">
              <a:solidFill>
                <a:srgbClr val="7030A0"/>
              </a:solidFill>
              <a:latin typeface="+mn-lt"/>
              <a:ea typeface="+mn-ea"/>
              <a:cs typeface="+mn-cs"/>
            </a:endParaRPr>
          </a:p>
        </p:txBody>
      </p:sp>
    </p:spTree>
  </p:cSld>
</p:sld>
</file>

<file path=ppt/slides/slide9.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mc:Ignorable="co co-ooxml w14 x14 w15" showMasterSp="true">
  <p:cSld name="">
    <p:spTree>
      <p:nvGrpSpPr>
        <p:cNvPr hidden="false" id="126" name="GroupShape 126"/>
        <p:cNvGrpSpPr/>
        <p:nvPr isPhoto="false"/>
      </p:nvGrpSpPr>
      <p:grpSpPr>
        <a:xfrm flipH="false" flipV="false" rot="0">
          <a:off x="0" y="0"/>
          <a:ext cx="0" cy="0"/>
          <a:chOff x="0" y="0"/>
          <a:chExt cx="0" cy="0"/>
        </a:xfrm>
      </p:grpSpPr>
      <p:pic>
        <p:nvPicPr>
          <p:cNvPr hidden="false" id="128" name="Picture 128"/>
          <p:cNvPicPr preferRelativeResize="true"/>
          <p:nvPr isPhoto="false"/>
        </p:nvPicPr>
        <p:blipFill>
          <a:blip r:embed="rId1"/>
          <a:stretch/>
        </p:blipFill>
        <p:spPr>
          <a:xfrm flipH="false" flipV="false" rot="0">
            <a:off x="0" y="0"/>
            <a:ext cx="9144000" cy="6858000"/>
          </a:xfrm>
          <a:prstGeom prst="rect">
            <a:avLst/>
          </a:prstGeom>
        </p:spPr>
      </p:pic>
      <p:sp>
        <p:nvSpPr>
          <p:cNvPr hidden="false" id="129" name="Shape 129"/>
          <p:cNvSpPr txBox="false"/>
          <p:nvPr isPhoto="false"/>
        </p:nvSpPr>
        <p:spPr>
          <a:xfrm flipH="false" flipV="false" rot="0">
            <a:off x="1403648" y="548680"/>
            <a:ext cx="6768752" cy="3477875"/>
          </a:xfrm>
          <a:prstGeom prst="rect">
            <a:avLst/>
          </a:prstGeom>
        </p:spPr>
        <p:txBody>
          <a:bodyPr bIns="45720" lIns="91440" rIns="91440" tIns="45720" wrap="square">
            <a:spAutoFit/>
          </a:bodyPr>
          <a:lstStyle>
            <a:defPPr/>
            <a:lvl1pPr algn="l" indent="0" lvl="0" marL="0">
              <a:defRPr sz="1800">
                <a:solidFill>
                  <a:schemeClr val="tx1"/>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pPr algn="ctr" indent="0" marL="0"/>
            <a:r>
              <a:rPr sz="2000">
                <a:solidFill>
                  <a:srgbClr val="7030A0"/>
                </a:solidFill>
                <a:latin typeface="+mn-lt"/>
                <a:ea typeface="+mn-ea"/>
                <a:cs typeface="+mn-cs"/>
              </a:rPr>
              <a:t>Как может применяться </a:t>
            </a:r>
            <a:r>
              <a:rPr b="true" sz="2000">
                <a:solidFill>
                  <a:srgbClr val="7030A0"/>
                </a:solidFill>
                <a:latin typeface="+mn-lt"/>
                <a:ea typeface="+mn-ea"/>
                <a:cs typeface="+mn-cs"/>
              </a:rPr>
              <a:t>СУ-ДЖОК</a:t>
            </a:r>
            <a:r>
              <a:rPr sz="2000">
                <a:solidFill>
                  <a:srgbClr val="7030A0"/>
                </a:solidFill>
                <a:latin typeface="+mn-lt"/>
                <a:ea typeface="+mn-ea"/>
                <a:cs typeface="+mn-cs"/>
              </a:rPr>
              <a:t> </a:t>
            </a:r>
            <a:r>
              <a:rPr sz="2000">
                <a:solidFill>
                  <a:srgbClr val="7030A0"/>
                </a:solidFill>
                <a:latin typeface="+mn-lt"/>
                <a:ea typeface="+mn-ea"/>
                <a:cs typeface="+mn-cs"/>
              </a:rPr>
              <a:t>терапия с детками:</a:t>
            </a:r>
            <a:endParaRPr sz="2000">
              <a:solidFill>
                <a:srgbClr val="7030A0"/>
              </a:solidFill>
              <a:latin typeface="+mn-lt"/>
              <a:ea typeface="+mn-ea"/>
              <a:cs typeface="+mn-cs"/>
            </a:endParaRPr>
          </a:p>
          <a:p>
            <a:pPr algn="ctr">
              <a:buFont typeface="Arial"/>
              <a:buChar char="•"/>
            </a:pPr>
            <a:r>
              <a:rPr sz="2000">
                <a:solidFill>
                  <a:srgbClr val="7030A0"/>
                </a:solidFill>
              </a:rPr>
              <a:t>Массаж</a:t>
            </a:r>
            <a:endParaRPr sz="2000">
              <a:solidFill>
                <a:srgbClr val="7030A0"/>
              </a:solidFill>
            </a:endParaRPr>
          </a:p>
          <a:p>
            <a:pPr algn="ctr">
              <a:buFont typeface="Arial"/>
              <a:buChar char="•"/>
            </a:pPr>
            <a:r>
              <a:rPr sz="2000">
                <a:solidFill>
                  <a:srgbClr val="7030A0"/>
                </a:solidFill>
              </a:rPr>
              <a:t>Гимнастика</a:t>
            </a:r>
            <a:endParaRPr sz="2000">
              <a:solidFill>
                <a:srgbClr val="7030A0"/>
              </a:solidFill>
            </a:endParaRPr>
          </a:p>
          <a:p>
            <a:pPr algn="ctr">
              <a:buFont typeface="Arial"/>
              <a:buChar char="•"/>
            </a:pPr>
            <a:r>
              <a:rPr sz="2000">
                <a:solidFill>
                  <a:srgbClr val="7030A0"/>
                </a:solidFill>
              </a:rPr>
              <a:t>Развивающие </a:t>
            </a:r>
            <a:r>
              <a:rPr sz="2000">
                <a:solidFill>
                  <a:srgbClr val="7030A0"/>
                </a:solidFill>
              </a:rPr>
              <a:t>упражнениня</a:t>
            </a:r>
            <a:endParaRPr sz="2000">
              <a:solidFill>
                <a:srgbClr val="7030A0"/>
              </a:solidFill>
            </a:endParaRPr>
          </a:p>
          <a:p>
            <a:pPr algn="ctr"/>
            <a:r>
              <a:rPr sz="2000">
                <a:solidFill>
                  <a:srgbClr val="7030A0"/>
                </a:solidFill>
              </a:rPr>
              <a:t>Занятия станут весёлыми и интересными, если каждый пункт будет сопровождаться небольшими стихами. </a:t>
            </a:r>
            <a:endParaRPr sz="2000">
              <a:solidFill>
                <a:srgbClr val="7030A0"/>
              </a:solidFill>
            </a:endParaRPr>
          </a:p>
          <a:p>
            <a:pPr algn="ctr"/>
            <a:r>
              <a:rPr sz="2000">
                <a:solidFill>
                  <a:srgbClr val="7030A0"/>
                </a:solidFill>
              </a:rPr>
              <a:t>Итак: </a:t>
            </a:r>
            <a:endParaRPr sz="2000">
              <a:solidFill>
                <a:srgbClr val="7030A0"/>
              </a:solidFill>
            </a:endParaRPr>
          </a:p>
          <a:p>
            <a:pPr algn="ctr"/>
            <a:endParaRPr sz="2000">
              <a:solidFill>
                <a:srgbClr val="7030A0"/>
              </a:solidFill>
            </a:endParaRPr>
          </a:p>
          <a:p>
            <a:pPr algn="ctr"/>
            <a:r>
              <a:rPr b="true" sz="2000">
                <a:solidFill>
                  <a:srgbClr val="7030A0"/>
                </a:solidFill>
              </a:rPr>
              <a:t>КАРТОТЕКА УПРАЖНЕНИЙ С ПОМОЩЬЮ</a:t>
            </a:r>
            <a:endParaRPr b="true" sz="2000">
              <a:solidFill>
                <a:srgbClr val="7030A0"/>
              </a:solidFill>
            </a:endParaRPr>
          </a:p>
          <a:p>
            <a:pPr algn="ctr"/>
            <a:endParaRPr b="true" sz="2000">
              <a:solidFill>
                <a:srgbClr val="7030A0"/>
              </a:solidFill>
            </a:endParaRPr>
          </a:p>
          <a:p>
            <a:pPr algn="ctr"/>
            <a:r>
              <a:rPr b="true" sz="2000">
                <a:solidFill>
                  <a:srgbClr val="7030A0"/>
                </a:solidFill>
              </a:rPr>
              <a:t> СУ-ДЖОК</a:t>
            </a:r>
            <a:endParaRPr b="true" sz="2000">
              <a:solidFill>
                <a:srgbClr val="7030A0"/>
              </a:solidFill>
            </a:endParaRPr>
          </a:p>
        </p:txBody>
      </p:sp>
      <p:pic>
        <p:nvPicPr>
          <p:cNvPr hidden="false" id="131" name="Picture 131"/>
          <p:cNvPicPr preferRelativeResize="true"/>
          <p:nvPr isPhoto="false"/>
        </p:nvPicPr>
        <p:blipFill>
          <a:blip r:embed="rId2"/>
          <a:stretch/>
        </p:blipFill>
        <p:spPr>
          <a:xfrm flipH="false" flipV="false" rot="0">
            <a:off x="6876256" y="4437112"/>
            <a:ext cx="2088232" cy="2088232"/>
          </a:xfrm>
          <a:prstGeom prst="rect">
            <a:avLst/>
          </a:prstGeom>
        </p:spPr>
      </p:pic>
      <p:pic>
        <p:nvPicPr>
          <p:cNvPr hidden="false" id="133" name="Picture 133"/>
          <p:cNvPicPr preferRelativeResize="true"/>
          <p:nvPr isPhoto="false"/>
        </p:nvPicPr>
        <p:blipFill>
          <a:blip r:embed="rId3"/>
          <a:stretch/>
        </p:blipFill>
        <p:spPr>
          <a:xfrm flipH="false" flipV="false" rot="0">
            <a:off x="251519" y="4437112"/>
            <a:ext cx="2160240" cy="2160240"/>
          </a:xfrm>
          <a:prstGeom prst="rect">
            <a:avLst/>
          </a:prstGeom>
        </p:spPr>
      </p:pic>
      <p:pic>
        <p:nvPicPr>
          <p:cNvPr hidden="false" id="135" name="Picture 135"/>
          <p:cNvPicPr preferRelativeResize="true"/>
          <p:nvPr isPhoto="false"/>
        </p:nvPicPr>
        <p:blipFill>
          <a:blip r:embed="rId4"/>
          <a:stretch/>
        </p:blipFill>
        <p:spPr>
          <a:xfrm flipH="false" flipV="false" rot="0">
            <a:off x="3851920" y="5229200"/>
            <a:ext cx="1340767" cy="1340768"/>
          </a:xfrm>
          <a:prstGeom prst="rect">
            <a:avLst/>
          </a:prstGeom>
        </p:spPr>
      </p:pic>
    </p:spTree>
  </p:cSld>
</p:sld>
</file>

<file path=ppt/theme/theme1.xml><?xml version="1.0" encoding="utf-8"?>
<a:theme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4="http://schemas.microsoft.com/office/spreadsheetml/2009/9/main" xmlns:xdr="http://schemas.openxmlformats.org/drawingml/2006/spreadsheetDrawing" xmlns:xm="http://schemas.microsoft.com/office/exce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majorFont>
      <a:minorFont>
        <a:latin typeface="Times New Roman"/>
        <a:ea typeface=""/>
        <a:cs typeface=""/>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gradFill>
        <a:gradFill>
          <a:gsLst>
            <a:gs pos="0">
              <a:schemeClr val="phClr">
                <a:shade val="51000"/>
                <a:satMod val="130000"/>
              </a:schemeClr>
            </a:gs>
            <a:gs pos="80000">
              <a:schemeClr val="phClr">
                <a:shade val="93000"/>
                <a:satMod val="130000"/>
              </a:schemeClr>
            </a:gs>
            <a:gs pos="100000">
              <a:schemeClr val="phClr">
                <a:shade val="94000"/>
                <a:satMod val="135000"/>
              </a:schemeClr>
            </a:gs>
          </a:gsLst>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gradFill>
        <a:gradFill>
          <a:gsLst>
            <a:gs pos="0">
              <a:schemeClr val="phClr">
                <a:tint val="80000"/>
                <a:satMod val="300000"/>
              </a:schemeClr>
            </a:gs>
            <a:gs pos="100000">
              <a:schemeClr val="phClr">
                <a:shade val="30000"/>
                <a:satMod val="200000"/>
              </a:schemeClr>
            </a:gs>
          </a:gsLst>
        </a:gradFill>
      </a:bgFillStyleLst>
    </a:fmtScheme>
  </a:themeElements>
</a:theme>
</file>

<file path=docProps/app.xml><?xml version="1.0" encoding="utf-8"?>
<Properties xmlns="http://schemas.openxmlformats.org/officeDocument/2006/extended-properties">
  <Template>Normal.dotm</Template>
  <TotalTime>0</TotalTime>
  <DocSecurity>0</DocSecurity>
  <ScaleCrop>false</ScaleCrop>
  <Application>MyOffice-CoreFramework-Android/30-1057.739.7919.691.1@89f4a034c81d4209c3ded56ae0069fc9a02e31e4</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2023-10-26T10:41:18Z</dcterms:modified>
</cp:coreProperties>
</file>