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244A-A5C9-4103-950E-097CEB755DB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244A-A5C9-4103-950E-097CEB755DB9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42CF-D966-4B53-BD8D-C7CC0808621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eofotoput.ru/wp-content/uploads/2013/01/DSC_4322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0130" y="428604"/>
            <a:ext cx="7465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Презентация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к проекту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643050"/>
            <a:ext cx="7893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«Покормите </a:t>
            </a:r>
            <a:r>
              <a:rPr lang="ru-RU" sz="5400" b="1" cap="none" spc="0" dirty="0" smtClean="0">
                <a:ln w="24500" cmpd="dbl">
                  <a:solidFill>
                    <a:schemeClr val="accent2"/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птиц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зимой»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4143380"/>
            <a:ext cx="321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Презентацию подготовила воспитатель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старшей группы 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Детский сад №14 «Родничок»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Г. Заринск Алтайский край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Разработала: Казаринова Елена Николаевна</a:t>
            </a: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3143272" cy="2643206"/>
          </a:xfrm>
          <a:prstGeom prst="rect">
            <a:avLst/>
          </a:prstGeom>
          <a:effectLst>
            <a:glow rad="228600">
              <a:schemeClr val="bg2">
                <a:alpha val="40000"/>
              </a:schemeClr>
            </a:glow>
          </a:effectLst>
        </p:spPr>
      </p:pic>
      <p:pic>
        <p:nvPicPr>
          <p:cNvPr id="3" name="Рисунок 2" descr="SAM_3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643314"/>
            <a:ext cx="3429024" cy="2643206"/>
          </a:xfrm>
          <a:prstGeom prst="rect">
            <a:avLst/>
          </a:prstGeom>
          <a:effectLst>
            <a:glow rad="228600">
              <a:schemeClr val="bg2"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143372" y="714356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Мы кормушки смастерили,</a:t>
            </a:r>
          </a:p>
          <a:p>
            <a:r>
              <a:rPr lang="ru-RU" sz="2800" dirty="0" smtClean="0"/>
              <a:t>Мы столовую открыли,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3714752"/>
            <a:ext cx="2500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Воробей, снегирь – сосед,</a:t>
            </a:r>
          </a:p>
          <a:p>
            <a:r>
              <a:rPr lang="ru-RU" sz="2800" dirty="0" smtClean="0"/>
              <a:t>Будет вам зимой обед!</a:t>
            </a: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ylkov.ru/_ph/213/2/858324998.jpg"/>
          <p:cNvPicPr>
            <a:picLocks noChangeAspect="1" noChangeArrowheads="1"/>
          </p:cNvPicPr>
          <p:nvPr/>
        </p:nvPicPr>
        <p:blipFill>
          <a:blip r:embed="rId2" cstate="print"/>
          <a:srcRect b="4082"/>
          <a:stretch>
            <a:fillRect/>
          </a:stretch>
        </p:blipFill>
        <p:spPr bwMode="auto">
          <a:xfrm>
            <a:off x="4572000" y="357166"/>
            <a:ext cx="4071966" cy="3000396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pic>
        <p:nvPicPr>
          <p:cNvPr id="16388" name="Picture 4" descr="http://volgabirds.ru/images/photoalbum/album_47/805_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6"/>
            <a:ext cx="3810000" cy="2928958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928662" y="571480"/>
            <a:ext cx="3214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гости в первый день недели</a:t>
            </a:r>
          </a:p>
          <a:p>
            <a:r>
              <a:rPr lang="ru-RU" sz="2800" dirty="0" smtClean="0"/>
              <a:t>К нам синички прилетели,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4143380"/>
            <a:ext cx="364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 во вторник, посмотри, </a:t>
            </a:r>
          </a:p>
          <a:p>
            <a:r>
              <a:rPr lang="ru-RU" sz="2800" dirty="0" smtClean="0"/>
              <a:t>Прилетели снегири!</a:t>
            </a:r>
            <a:endParaRPr lang="ru-RU" sz="2800" dirty="0"/>
          </a:p>
        </p:txBody>
      </p:sp>
    </p:spTree>
  </p:cSld>
  <p:clrMapOvr>
    <a:masterClrMapping/>
  </p:clrMapOvr>
  <p:transition spd="slow" advTm="5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otosid.com/wp-content/uploads/2013/01/5D_012891_1.jpg"/>
          <p:cNvPicPr>
            <a:picLocks noChangeAspect="1" noChangeArrowheads="1"/>
          </p:cNvPicPr>
          <p:nvPr/>
        </p:nvPicPr>
        <p:blipFill>
          <a:blip r:embed="rId2" cstate="print"/>
          <a:srcRect r="3980"/>
          <a:stretch>
            <a:fillRect/>
          </a:stretch>
        </p:blipFill>
        <p:spPr bwMode="auto">
          <a:xfrm>
            <a:off x="357158" y="500042"/>
            <a:ext cx="4429156" cy="2357454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4000496" y="571480"/>
            <a:ext cx="5715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    Три вороны были </a:t>
            </a:r>
          </a:p>
          <a:p>
            <a:pPr algn="ctr"/>
            <a:r>
              <a:rPr lang="ru-RU" sz="2800" dirty="0" smtClean="0"/>
              <a:t>в среду, </a:t>
            </a:r>
          </a:p>
          <a:p>
            <a:pPr algn="ctr"/>
            <a:r>
              <a:rPr lang="ru-RU" sz="2800" dirty="0" smtClean="0"/>
              <a:t>    Мы не ждали их </a:t>
            </a:r>
          </a:p>
          <a:p>
            <a:pPr algn="ctr"/>
            <a:r>
              <a:rPr lang="ru-RU" sz="2800" dirty="0" smtClean="0"/>
              <a:t>      к обеду,</a:t>
            </a:r>
          </a:p>
        </p:txBody>
      </p:sp>
      <p:pic>
        <p:nvPicPr>
          <p:cNvPr id="18436" name="Picture 4" descr="http://upload.wikimedia.org/wikipedia/commons/a/af/%D0%9A%D0%BE%D1%80%D0%BC%D1%83%D1%88%D0%BA%D0%B0_%D0%B4%D0%BB%D1%8F_%D0%BF%D1%82%D0%B8%D1%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928934"/>
            <a:ext cx="3357586" cy="3643338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785786" y="3929066"/>
            <a:ext cx="371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в четверг </a:t>
            </a:r>
          </a:p>
          <a:p>
            <a:pPr algn="ctr"/>
            <a:r>
              <a:rPr lang="ru-RU" sz="2800" dirty="0" smtClean="0"/>
              <a:t>Со всех краёв -</a:t>
            </a:r>
          </a:p>
          <a:p>
            <a:pPr algn="ctr"/>
            <a:r>
              <a:rPr lang="ru-RU" sz="2800" dirty="0" smtClean="0"/>
              <a:t>Стая жадных воробьёв.</a:t>
            </a: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785794"/>
            <a:ext cx="45087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В пятницу в столовой нашей</a:t>
            </a:r>
          </a:p>
          <a:p>
            <a:pPr algn="ctr"/>
            <a:r>
              <a:rPr lang="ru-RU" sz="2800" dirty="0" smtClean="0"/>
              <a:t>Голубь лакомился кашей.</a:t>
            </a:r>
            <a:endParaRPr lang="ru-RU" sz="2800" dirty="0"/>
          </a:p>
        </p:txBody>
      </p:sp>
      <p:pic>
        <p:nvPicPr>
          <p:cNvPr id="19458" name="Picture 2" descr="http://yk-news.kz/sites/default/files/photo_in_news/golu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076950" cy="4686300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5214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 в субботу на пирог</a:t>
            </a:r>
          </a:p>
          <a:p>
            <a:pPr algn="ctr"/>
            <a:r>
              <a:rPr lang="ru-RU" sz="2800" dirty="0" smtClean="0"/>
              <a:t>Налетело семь сорок.</a:t>
            </a:r>
            <a:endParaRPr lang="ru-RU" sz="2800" dirty="0"/>
          </a:p>
        </p:txBody>
      </p:sp>
      <p:pic>
        <p:nvPicPr>
          <p:cNvPr id="20482" name="Picture 2" descr="https://encrypted-tbn1.gstatic.com/images?q=tbn:ANd9GcSOkGSUDkdNN974at9o2cysJ6LO7YI4IYqaxS0qtHvz5cvrREPN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643338" cy="2428892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pic>
        <p:nvPicPr>
          <p:cNvPr id="20486" name="Picture 6" descr="http://content.foto.mail.ru/mail/weretija/11721/i-11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929066"/>
            <a:ext cx="5072098" cy="2714644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pic>
        <p:nvPicPr>
          <p:cNvPr id="20488" name="Picture 8" descr="http://2.bp.blogspot.com/-H3wbmhl2otE/UK28NurM81I/AAAAAAAAA68/fJMatMxX33o/s1600/f1bc1464756b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85860"/>
            <a:ext cx="4043390" cy="2357431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5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воскресенье, в воскресенье</a:t>
            </a:r>
            <a:br>
              <a:rPr lang="ru-RU" sz="2800" dirty="0" smtClean="0"/>
            </a:br>
            <a:r>
              <a:rPr lang="ru-RU" sz="2800" dirty="0" smtClean="0"/>
              <a:t>Было общее веселье!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1506" name="Picture 2" descr="http://www.shunk.ru/pics/3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000528" cy="2714644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pic>
        <p:nvPicPr>
          <p:cNvPr id="21508" name="Picture 4" descr="http://forumimage.ru/uploads/20120104/132569637115003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214818"/>
            <a:ext cx="4071966" cy="2428868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  <p:pic>
        <p:nvPicPr>
          <p:cNvPr id="21510" name="Picture 6" descr="http://udmzoo.ru/uploads/posts/2012-12/13563027092f5198547e1f77ab8967b3aabcca7ed2c59b2257800854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736"/>
            <a:ext cx="3929090" cy="2714644"/>
          </a:xfrm>
          <a:prstGeom prst="rect">
            <a:avLst/>
          </a:prstGeom>
          <a:noFill/>
          <a:effectLst>
            <a:glow rad="228600">
              <a:schemeClr val="bg2"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335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126</TotalTime>
  <Words>124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</dc:creator>
  <cp:lastModifiedBy>RePack by Diakov</cp:lastModifiedBy>
  <cp:revision>16</cp:revision>
  <dcterms:created xsi:type="dcterms:W3CDTF">2013-02-10T11:31:06Z</dcterms:created>
  <dcterms:modified xsi:type="dcterms:W3CDTF">2022-03-25T05:42:01Z</dcterms:modified>
</cp:coreProperties>
</file>