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" y="-11882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№ 434 «Родничок»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5605" y="2276872"/>
            <a:ext cx="6216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«Развивающая доска – </a:t>
            </a:r>
            <a:r>
              <a:rPr lang="ru-RU" sz="28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Бизиборд</a:t>
            </a:r>
            <a:r>
              <a:rPr lang="ru-RU" sz="28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»</a:t>
            </a:r>
            <a:endParaRPr lang="ru-RU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3518" y="3726588"/>
            <a:ext cx="2280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Кутазова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Т.В.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Гречухина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В.Н.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4" name="AutoShape 10" descr="Бизиборды 🚩 — купить для детей в Москве в интернет-магазине ВсеБизиборды.р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5" name="Picture 11" descr="C:\Users\Жопа младенца\Desktop\Без названия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429000"/>
            <a:ext cx="2398521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830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:\Users\Жопа младенца\AppData\Local\Microsoft\Windows\INetCache\Content.Word\IMG_20221209_0742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270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MG_20221209_074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836712"/>
            <a:ext cx="266429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8" y="3573016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«Часы – песочные и аналоговые со стрелками»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 наблюдательность, мышление, интерес к исследовательской деятельности и аккуратность.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 необходимы для знакомства ребенка с понятием времени.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50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764704"/>
            <a:ext cx="56703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Бизиборд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–</a:t>
            </a:r>
            <a:r>
              <a:rPr lang="en-US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результативная </a:t>
            </a:r>
            <a:r>
              <a:rPr lang="ru-RU" sz="2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система обучения в игровой форме, это настоящее развлечение и удовольствие для малышей!</a:t>
            </a:r>
            <a:endParaRPr lang="ru-RU" sz="20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122" name="Picture 2" descr="Бизиборд дом (47 фото) - фото - картинки и рисунки: скачать бесплатн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3717032"/>
            <a:ext cx="2304256" cy="2304256"/>
          </a:xfrm>
          <a:prstGeom prst="rect">
            <a:avLst/>
          </a:prstGeom>
          <a:noFill/>
        </p:spPr>
      </p:pic>
      <p:pic>
        <p:nvPicPr>
          <p:cNvPr id="5128" name="Picture 8" descr="Бизиборд Большой Слон Дом: купить по цене 2502 ₽ в интернет-магазине  Детский мир в Москве и России, отзывы, фот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420888"/>
            <a:ext cx="2232248" cy="2232248"/>
          </a:xfrm>
          <a:prstGeom prst="rect">
            <a:avLst/>
          </a:prstGeom>
          <a:noFill/>
        </p:spPr>
      </p:pic>
      <p:pic>
        <p:nvPicPr>
          <p:cNvPr id="5130" name="Picture 10" descr="Бизиборд деревянный &quot;Бизи-Сова&quot; 34х25х5 развивающая доска для детей, игра,  творчество малыша — купить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2276872"/>
            <a:ext cx="1800200" cy="2400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4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1880" y="4614320"/>
            <a:ext cx="5076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«Детей учит то, что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их окружает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Мария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882" y="620688"/>
            <a:ext cx="42433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522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828848"/>
            <a:ext cx="6944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Бизиборды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– развивающая доска со всевозможными кнопками, выключателями, крючками и прочими маленькими «опасностями», которые ребёнку трогать обычно запрещено по технике безопасности.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88" y="3861048"/>
            <a:ext cx="2729880" cy="189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2152287"/>
            <a:ext cx="6926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Мария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решила дать возможность детям поиграть с предметами, к которым родители обычно не подпускают их. Благодаря ей появился первый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98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3" y="38297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мелкой моторики рук, сенсорных способностей, памяти, внимания, творческого и логического мышления.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3" y="1988840"/>
            <a:ext cx="795546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умение и навыки открывания и закрывания различных замков, задвижек.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мелкую моторику, речь, воображение, мышление, фантазию, сенсорную память.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Закреплять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 о свойствах предметов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пространственное ориентирование, способствовать пониманию понятий «вверху», «внизу», «справа», «слева».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навыки шнуровки.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глазомер.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мыслительные операции анализа, сравнения, обобщения.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70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462540"/>
            <a:ext cx="66967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Список возможных элементов для </a:t>
            </a:r>
            <a:r>
              <a:rPr lang="ru-RU" sz="2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дверные цепочки, крючки, петельки, пуговицы;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замки (в том числе засовы, щеколды, задвижки, шпингалеты);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фонарики и лампочки;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выключатели и кнопки;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счёты;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дверной звонок;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дисковый или кнопочный телефон, пульт;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катушки и шнурки;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молнии и пуговицы;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циферблаты от часов;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колёсики и шарики;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поворотные тумблеры;</a:t>
            </a:r>
          </a:p>
          <a:p>
            <a:pPr>
              <a:buFont typeface="Arial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рисунки и т.д.   </a:t>
            </a:r>
            <a:endParaRPr lang="ru-RU" sz="20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_20221207_07242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62" y="401504"/>
            <a:ext cx="1800000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IMG_20221207_07234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15782"/>
            <a:ext cx="234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IMG_20221207_072333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2340000" cy="18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00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C:\Users\user\Desktop\167033279048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8175"/>
            <a:ext cx="1800000" cy="23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692696"/>
            <a:ext cx="3416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«Молния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Развивает способности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застегивать и расстёгивать замки, молнии, развитие ручной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умелости.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54" r="29235"/>
          <a:stretch/>
        </p:blipFill>
        <p:spPr bwMode="auto">
          <a:xfrm>
            <a:off x="611560" y="3573016"/>
            <a:ext cx="1800198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350"/>
          <a:stretch/>
        </p:blipFill>
        <p:spPr bwMode="auto">
          <a:xfrm>
            <a:off x="6660232" y="3573016"/>
            <a:ext cx="1856095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3717032"/>
            <a:ext cx="39206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«Выключатели, розетки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азвивает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мелкую моторику рук,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познавательные интересы, мышление, усидчивость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Они позволят научить ребенка безопасному использованию электроприборов в быту.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90"/>
          <a:stretch/>
        </p:blipFill>
        <p:spPr bwMode="auto">
          <a:xfrm>
            <a:off x="6660232" y="404664"/>
            <a:ext cx="1781153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042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55"/>
          <a:stretch/>
        </p:blipFill>
        <p:spPr bwMode="auto">
          <a:xfrm>
            <a:off x="827584" y="620688"/>
            <a:ext cx="18002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" r="822" b="18674"/>
          <a:stretch/>
        </p:blipFill>
        <p:spPr bwMode="auto">
          <a:xfrm>
            <a:off x="6516216" y="620688"/>
            <a:ext cx="180019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t="27053"/>
          <a:stretch/>
        </p:blipFill>
        <p:spPr bwMode="auto">
          <a:xfrm>
            <a:off x="6516216" y="4005064"/>
            <a:ext cx="18002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60648"/>
            <a:ext cx="32235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«Магнитная доска».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ребёнку овладеть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способностями к рисованию, помогает развить мелкую моторику рук, также необходимую для творческого мышления фантазию, развиваться в интеллектуальном направлении.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645024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Замки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ключи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Развивает мелкую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моторику рук, пространственное воображение, познавательные интересы,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их помощью можно с легкостью научить ребенка пользоваться шпингалетами, замками, защелками, цепочками, крючками.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_20221209_0752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93096"/>
            <a:ext cx="2340000" cy="18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846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«Лабиринт»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мелкую моторику, логику и мышление; формирует причинно-следственные связи; развивает самостоятельность и познавательную активность; способствует развитию умения играть по правилам и выполнять инструкции.</a:t>
            </a:r>
            <a:endParaRPr lang="ru-RU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76672"/>
            <a:ext cx="216377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4293096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«Шнуровка»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подобными игрушками способствуют развитию тонких движений пальцев рук (тонкой моторики), а также развитию речи ребенка.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MG_20221209_074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2880000" cy="21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53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6" t="27597" r="-827" b="24205"/>
          <a:stretch/>
        </p:blipFill>
        <p:spPr bwMode="auto">
          <a:xfrm>
            <a:off x="6300192" y="548680"/>
            <a:ext cx="2340000" cy="177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40466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«Шестерёнка»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шестерня дала толчок бурному развитию техники. У ребенка, понявшего, как действует шестеренчатая передача, проблем с механикой и техникой не будет.</a:t>
            </a:r>
          </a:p>
        </p:txBody>
      </p:sp>
      <p:pic>
        <p:nvPicPr>
          <p:cNvPr id="3074" name="Picture 2" descr="IMG_20221209_0753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2340000" cy="183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IMG_20221209_0755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176265" cy="237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3968" y="3645024"/>
            <a:ext cx="4248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«Вкладыши»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</a:rPr>
              <a:t>Развивает умение детей различать предметы по силуэтам, подбирать предметы по форме и размеру; формирует умение ориентироваться на плоскости; развивать мелкую моторику, сенсомоторную координацию, тактильные ощущения, целостное восприятие, познавательный интерес.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926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479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Ольга Фирсова</cp:lastModifiedBy>
  <cp:revision>19</cp:revision>
  <dcterms:created xsi:type="dcterms:W3CDTF">2022-12-06T16:18:55Z</dcterms:created>
  <dcterms:modified xsi:type="dcterms:W3CDTF">2023-11-09T10:56:26Z</dcterms:modified>
</cp:coreProperties>
</file>