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6" r:id="rId2"/>
    <p:sldId id="276" r:id="rId3"/>
    <p:sldId id="258" r:id="rId4"/>
    <p:sldId id="264" r:id="rId5"/>
    <p:sldId id="267" r:id="rId6"/>
    <p:sldId id="268" r:id="rId7"/>
    <p:sldId id="269" r:id="rId8"/>
    <p:sldId id="271" r:id="rId9"/>
    <p:sldId id="262" r:id="rId10"/>
    <p:sldId id="265" r:id="rId11"/>
    <p:sldId id="277" r:id="rId12"/>
    <p:sldId id="259" r:id="rId13"/>
    <p:sldId id="260" r:id="rId14"/>
    <p:sldId id="278" r:id="rId15"/>
  </p:sldIdLst>
  <p:sldSz cx="9144000" cy="6858000" type="screen4x3"/>
  <p:notesSz cx="6761163" cy="98821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99E07-898C-47C0-A3BF-9ACD4BC79FE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1363"/>
            <a:ext cx="4938713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694238"/>
            <a:ext cx="5408613" cy="4446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6888"/>
            <a:ext cx="29305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386888"/>
            <a:ext cx="29305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A16E0-6912-4CD7-9FA8-1F3D7FFA830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5D7D-772B-4FD5-BF37-6AA4EED68EA2}" type="datetime1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90FC-12E5-492C-BFD3-265F300EB09C}" type="datetime1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2733-1839-455F-BEF1-D8E7B102584A}" type="datetime1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0590-55F3-43C0-9FDA-AD2DACB96BE3}" type="datetime1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9B45-59F8-4309-9745-B4C3EA585F85}" type="datetime1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ACAA-DA00-49D3-ADE1-7D5024880936}" type="datetime1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3378-599A-4FA3-9184-8DC3AD54987F}" type="datetime1">
              <a:rPr lang="ru-RU" smtClean="0"/>
              <a:t>01.02.2024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4604C-16EA-4D86-9E93-9A48D212D2B3}" type="datetime1">
              <a:rPr lang="ru-RU" smtClean="0"/>
              <a:t>01.02.2024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D0A3-F30E-4E35-ABC0-F96827CC3611}" type="datetime1">
              <a:rPr lang="ru-RU" smtClean="0"/>
              <a:t>01.02.2024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414B-327C-4293-BA77-A5871D5BA709}" type="datetime1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E11A-DDFA-426C-A4BB-E2EDCD0E93BC}" type="datetime1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AF305-47C1-442F-9D88-07D1428BB11F}" type="datetime1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714488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Алгоритм решения задания №22 ОГЭ по химии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786322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Составитель: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химии и биологии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высшей квалификационной категории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ГАОУ СО «Гимназия № 8»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Томина Лидия Анатольевна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Пример: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120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 раствора содержится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 хлорида натрия. Определи массовую долю хлорида натрия в растворе.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Массовая доля растворённого вещества в растворе вычисляется по формуле: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=m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=m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)=24/120=0,2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Ответ: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)=0,2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642918"/>
            <a:ext cx="6675437" cy="866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571612"/>
            <a:ext cx="68564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2428868"/>
            <a:ext cx="6923087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3357562"/>
            <a:ext cx="6913563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1285852" y="928670"/>
            <a:ext cx="2571768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143504" y="928670"/>
            <a:ext cx="357190" cy="1588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286248" y="1142984"/>
            <a:ext cx="107157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500694" y="928670"/>
            <a:ext cx="85725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357290" y="1785926"/>
            <a:ext cx="571504" cy="1588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714876" y="1857364"/>
            <a:ext cx="2643206" cy="1588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785918" y="2714620"/>
            <a:ext cx="571504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714876" y="2714620"/>
            <a:ext cx="2714644" cy="7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571480"/>
            <a:ext cx="74295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 задания 22: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Раствор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нитрата серебра </a:t>
            </a:r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массой 170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 смешали с избытком раствора хлорида натрия. </a:t>
            </a:r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Выпал осадок массой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8,61 г. Вычислите массовую долю соли в растворе нитрата серебра. 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Для решения задачи необходимо составить уравнение реакции, по которому в ней осуществляются расчёты,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Определить массу и количество известного растворённого вещества и ответить на вопрос задачи, найдя массу или объём искомого вещества. </a:t>
            </a:r>
          </a:p>
          <a:p>
            <a:pPr marL="342900" indent="-342900" algn="just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Составлено уравнение реакции: AgNO3 +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AgCl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 NaNO3 </a:t>
            </a:r>
          </a:p>
          <a:p>
            <a:pPr marL="342900" indent="-342900" algn="just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Рассчитаны количество вещества и масса нитрата серебра, содержащегося в исходном растворе: </a:t>
            </a: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уравнению реакции: </a:t>
            </a:r>
          </a:p>
          <a:p>
            <a:pPr marL="342900" indent="-342900"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(AgNO3) =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AgCl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AgCl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/ M(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AgCl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=  8,61 / 143,5 = 0,06 моль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(AgNO3) =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(AgNO3) · M(AgNO3) = 0,06 · 170 = 10,2 г; </a:t>
            </a: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Вычислена массовая доля нитрата серебра в исходном растворе: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(AgNO3) =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(AgNO3) /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р-ра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= 10,2 / 170 = 0,06, или 6%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751344"/>
            <a:ext cx="75724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 задания 22:</a:t>
            </a:r>
          </a:p>
          <a:p>
            <a:endParaRPr lang="ru-RU" dirty="0" smtClean="0"/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раствор нитрата меди (II) массой 37,6 г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массовой долей 5%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пропустили избыток сероводорода. </a:t>
            </a:r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Вычислите массу осадка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образовавшегося в результате реакции. 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Составлено уравнение реакции: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(NO3)2 + H2S =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CuS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+ 2HNO3; </a:t>
            </a:r>
          </a:p>
          <a:p>
            <a:pPr marL="342900" indent="-342900" algn="just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Рассчитана масса и количество вещества нитрата меди(II), содержащегося в растворе: </a:t>
            </a:r>
          </a:p>
          <a:p>
            <a:pPr marL="342900" indent="-342900"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(NO3)2) =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p-pа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∙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ω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 100 = 37,6 ∙ 0,05 = 1,88 г </a:t>
            </a:r>
          </a:p>
          <a:p>
            <a:pPr marL="342900" indent="-342900"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(NO3)2) =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(NO3)2) / M(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(NO3)2) = 1,88 : 188 = 0,01 моль; </a:t>
            </a: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Определёна масса газообразного вещества, вступившего в реакцию: по уравнению реакции </a:t>
            </a:r>
          </a:p>
          <a:p>
            <a:pPr marL="342900" indent="-342900"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CuS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(NO3)2) = 0,01 моль </a:t>
            </a:r>
          </a:p>
          <a:p>
            <a:pPr marL="342900" indent="-342900"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CuS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CuS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∙ M(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CuS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= 0,01 ∙ 96 = 0,96 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928670"/>
            <a:ext cx="7820807" cy="4891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714356"/>
            <a:ext cx="8229600" cy="521497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Задание 22 – комбинированная задача, в основе которой два типа расчётов: </a:t>
            </a:r>
          </a:p>
          <a:p>
            <a:pPr algn="just">
              <a:buNone/>
            </a:pPr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вычисление массовой доли растворённого вещества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растворе и </a:t>
            </a:r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вычисление количества вещества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массы или объёма по количеству вещества, массе или объёму одного из реагентов или продуктов реакции. </a:t>
            </a:r>
          </a:p>
          <a:p>
            <a:pPr algn="just">
              <a:buNone/>
            </a:pPr>
            <a:endParaRPr lang="ru-RU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решения задачи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необходимо составить уравнение реакции, по которому в ней осуществляются расчёты, определить массу и количество известного растворённого вещества и ответить на вопрос задачи, найдя массу или объём искомого вещества.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Вычисление количества (массы) продуктов реакции по известному количеству (массе) одного из вступивших в реакцию веществ.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Алгоритм решения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      Запишите условие задачи, выяснив единицы их измерения.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      Запишите уравнение реакции.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      Подчеркните формулы веществ, с которыми будете работать.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      Над формулами веществ напишите данные условия задачи.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      Под подчеркнутыми формулами подпишите: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А) количества этих веществ,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Б) М – массу или 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Vm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(как того требует решение задачи),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В) 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– массу вещества.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6.      Приведите все значения величин надписанные и подписанные под формулами веществ к единой единице измерения: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Например: 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V=m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 /M,   V</a:t>
            </a:r>
            <a:r>
              <a:rPr lang="ru-RU" sz="1600" i="1" baseline="-25000" dirty="0" smtClean="0">
                <a:latin typeface="Times New Roman" pitchFamily="18" charset="0"/>
                <a:cs typeface="Times New Roman" pitchFamily="18" charset="0"/>
              </a:rPr>
              <a:t>(газа) =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 V</a:t>
            </a:r>
            <a:r>
              <a:rPr lang="ru-RU" sz="1600" i="1" baseline="-25000" dirty="0" smtClean="0">
                <a:latin typeface="Times New Roman" pitchFamily="18" charset="0"/>
                <a:cs typeface="Times New Roman" pitchFamily="18" charset="0"/>
              </a:rPr>
              <a:t>(газа) 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/ V</a:t>
            </a:r>
            <a:r>
              <a:rPr lang="ru-RU" sz="1600" i="1" baseline="-25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1600" i="1" baseline="-25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7.      Установите логическую связь: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А) между величинами веществ (по условию задачи),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Б) между величинами веществ (по уравнению реакции).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8.     Найдите значение неизвестной величины.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9.      Выразите найденное значение величиной в той единице, которая требуется по условию задачи.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10. Запишите ответ.</a:t>
            </a:r>
          </a:p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7148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Количество вещества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порция вещества с определённым числом структурных частиц. Количество вещества принято обозначать греческой буквой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[ню].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системе СИ единица измерения количества вещества называется моль. Один моль вещества содержит столько же структурных частиц, сколько атомов содержится в 12 г углерода, а именно 6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частиц. Это количество является постоянной величиной и называется «постоянная Авогадро». Количество вещества можно определить как отношение числа структурных частиц к числу частиц в одном моле вещества.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Например, количество вещества, которое соответствует 3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атомов железа можно легко рассчитать по этой формуле.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Преобразовав исходную формулу легко определить число структурных частиц (молекул, атомов) по известному количеству вещества: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3286124"/>
            <a:ext cx="2712720" cy="45504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 закона Авогадро следует, что при одинаковых условиях массы газов, содержащие одинаковое число структурных частиц, будут занимать одинаковый объём. При давлении 1 атмосфера и температуре 0 градусов Цельсия 1 моль любого газа занимает объём равный 22, 4 л. Этот объём называется молярный объём. А условия – нормальные условия. Молярный объём обозначается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Vm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показывает объём газа количеством 1 моль. При нормальных условиях является постоянной величиной.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нормальных условиях количество вещества это отношение объёма к молярному объему.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этой формуле можно определить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объём вещества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если известно его количество: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 </a:t>
            </a:r>
            <a:r>
              <a:rPr lang="ru-RU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Vm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3643314"/>
            <a:ext cx="554482" cy="42608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Массу вещества количеством 1 моль называют молярной массой, обозначают буквой M. Молярная масса численно равна относительной молекулярной массе. Единица измерения молярной массы г/моль.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Зная массу вещества, легко определить количество вещества.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Найдём количество вещества 5,6 г железа.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Чтобы найти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массу вещества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известному количеству преобразуем формулу: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 </a:t>
            </a:r>
            <a:r>
              <a:rPr lang="ru-RU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3071810"/>
            <a:ext cx="785818" cy="5000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4357694"/>
            <a:ext cx="2543175" cy="419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715040"/>
          </a:xfrm>
        </p:spPr>
        <p:txBody>
          <a:bodyPr>
            <a:normAutofit fontScale="40000" lnSpcReduction="20000"/>
          </a:bodyPr>
          <a:lstStyle/>
          <a:p>
            <a:endParaRPr lang="ru-RU" sz="4500" dirty="0" smtClean="0"/>
          </a:p>
          <a:p>
            <a:pPr algn="just">
              <a:buNone/>
            </a:pPr>
            <a:r>
              <a:rPr lang="ru-RU" sz="4500" b="1" i="1" dirty="0" smtClean="0">
                <a:latin typeface="Times New Roman" pitchFamily="18" charset="0"/>
                <a:cs typeface="Times New Roman" pitchFamily="18" charset="0"/>
              </a:rPr>
              <a:t>Справочный материал</a:t>
            </a:r>
            <a:endParaRPr lang="ru-RU" sz="45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Количество вещества </a:t>
            </a:r>
            <a:r>
              <a:rPr lang="ru-RU" sz="4500" dirty="0" err="1" smtClean="0">
                <a:latin typeface="Times New Roman" pitchFamily="18" charset="0"/>
                <a:cs typeface="Times New Roman" pitchFamily="18" charset="0"/>
              </a:rPr>
              <a:t>ν 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[ню] – это физическая величина, характеризующая количество однотипных структурных единиц (любые частицы, из которых состоит вещество – атомы, молекулы, ионы и </a:t>
            </a:r>
            <a:r>
              <a:rPr lang="ru-RU" sz="4500" dirty="0" err="1" smtClean="0">
                <a:latin typeface="Times New Roman" pitchFamily="18" charset="0"/>
                <a:cs typeface="Times New Roman" pitchFamily="18" charset="0"/>
              </a:rPr>
              <a:t>т.д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), содержащихся в веществе. Единица измерения количества вещества в Международной системе единиц (СИ) – моль.</a:t>
            </a:r>
          </a:p>
          <a:p>
            <a:pPr lvl="0" algn="just"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Моль – это единица измерения количества вещества. Один моль вещества содержит столько же структурных частиц, сколько атомов содержится в 12 г углерода.</a:t>
            </a:r>
          </a:p>
          <a:p>
            <a:pPr lvl="0" algn="just"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Молярная масса (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) – масса вещества количеством один моль. Единица измерения г/моль. </a:t>
            </a:r>
          </a:p>
          <a:p>
            <a:pPr lvl="0" algn="just"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Нормальные условия (н.у.) – физические условия, определяемые давлением 101325 Па (нормальная атмосфера) и температурой 273,15 К (0 °С).</a:t>
            </a:r>
          </a:p>
          <a:p>
            <a:pPr lvl="0" algn="just"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Молярный объём (</a:t>
            </a:r>
            <a:r>
              <a:rPr lang="en-US" sz="4500" dirty="0" err="1" smtClean="0">
                <a:latin typeface="Times New Roman" pitchFamily="18" charset="0"/>
                <a:cs typeface="Times New Roman" pitchFamily="18" charset="0"/>
              </a:rPr>
              <a:t>Vm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) – объём вещества количеством один моль.  Единица измерения л/моль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при н.у.   </a:t>
            </a:r>
            <a:r>
              <a:rPr lang="en-US" sz="4500" dirty="0" err="1" smtClean="0">
                <a:latin typeface="Times New Roman" pitchFamily="18" charset="0"/>
                <a:cs typeface="Times New Roman" pitchFamily="18" charset="0"/>
              </a:rPr>
              <a:t>Vm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= 22,4 л/моль </a:t>
            </a:r>
          </a:p>
          <a:p>
            <a:pPr lvl="0" algn="just"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Закон Авогадро – в равных объёмах различных газов при одинаковых условиях (температура и давление) содержится одинаковое количество молекул.</a:t>
            </a:r>
          </a:p>
          <a:p>
            <a:pPr lvl="0" algn="just"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Постоянная Авогадро (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5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)  показывает число структурных частиц в веществе количеством один моль. 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5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= 6*10</a:t>
            </a:r>
            <a:r>
              <a:rPr lang="ru-RU" sz="4500" baseline="30000" dirty="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моль</a:t>
            </a:r>
            <a:r>
              <a:rPr lang="ru-RU" sz="4500" baseline="30000" dirty="0" smtClean="0">
                <a:latin typeface="Times New Roman" pitchFamily="18" charset="0"/>
                <a:cs typeface="Times New Roman" pitchFamily="18" charset="0"/>
              </a:rPr>
              <a:t>-1 </a:t>
            </a:r>
            <a:endParaRPr lang="ru-RU" sz="4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формулы для расчета: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Массовая доля растворённого вещества — это величина, равная отношению массы растворённого вещества к массе раствора.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=m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формулы следует: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=w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)⋅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=m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Обрати внимание!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Масса раствора равна сумме масс растворённого вещества и растворителя: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=m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)+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857</Words>
  <PresentationFormat>Экран (4:3)</PresentationFormat>
  <Paragraphs>120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Алгоритм решения задания №22 ОГЭ по химии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Основные формулы для расчета: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решения задания №22 ОГЭ по химии</dc:title>
  <dc:creator>Кабинет 5 (хим)</dc:creator>
  <cp:lastModifiedBy>Кабинет 35_new</cp:lastModifiedBy>
  <cp:revision>5</cp:revision>
  <dcterms:created xsi:type="dcterms:W3CDTF">2023-12-25T05:05:39Z</dcterms:created>
  <dcterms:modified xsi:type="dcterms:W3CDTF">2024-02-01T06:01:01Z</dcterms:modified>
</cp:coreProperties>
</file>