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74" r:id="rId4"/>
    <p:sldId id="260" r:id="rId5"/>
    <p:sldId id="278" r:id="rId6"/>
    <p:sldId id="275" r:id="rId7"/>
    <p:sldId id="279" r:id="rId8"/>
    <p:sldId id="276" r:id="rId9"/>
    <p:sldId id="280" r:id="rId10"/>
    <p:sldId id="258" r:id="rId11"/>
    <p:sldId id="259" r:id="rId12"/>
    <p:sldId id="263" r:id="rId13"/>
    <p:sldId id="261" r:id="rId14"/>
    <p:sldId id="262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71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4F698-EB23-4931-9D56-47C94871D99B}" type="datetimeFigureOut">
              <a:rPr lang="ru-RU"/>
              <a:pPr>
                <a:defRPr/>
              </a:pPr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1DDC9-AA28-4EB7-99A9-02006ECE0C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B7DB1-A565-439A-BC20-6E132EDE6E85}" type="datetimeFigureOut">
              <a:rPr lang="ru-RU"/>
              <a:pPr>
                <a:defRPr/>
              </a:pPr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B7C15-3246-46D4-82DF-CBF0D18BA4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5EAA6-21B1-4EEE-8BB5-BB1C3F418568}" type="datetimeFigureOut">
              <a:rPr lang="ru-RU"/>
              <a:pPr>
                <a:defRPr/>
              </a:pPr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10C39-F957-4430-B5F8-5E3331A8FB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ctr">
              <a:defRPr b="1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algn="ctr"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algn="ctr"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algn="ctr"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 algn="ctr"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 algn="ctr"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3D5E1-3788-4038-9465-11D4B07AB941}" type="datetimeFigureOut">
              <a:rPr lang="ru-RU"/>
              <a:pPr>
                <a:defRPr/>
              </a:pPr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2C5F1-867E-423D-831F-BEF597D240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41A1D-4E9A-4FCE-B16B-A8294E8F0BCC}" type="datetimeFigureOut">
              <a:rPr lang="ru-RU"/>
              <a:pPr>
                <a:defRPr/>
              </a:pPr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AF0E9-D72A-4632-9476-98C85E5A6C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266EE-D395-4D26-BDFC-F7A10749D00E}" type="datetimeFigureOut">
              <a:rPr lang="ru-RU"/>
              <a:pPr>
                <a:defRPr/>
              </a:pPr>
              <a:t>03.03.2022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21EA69-265A-415A-9851-FF452A1F6D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13D09-9A3F-4BCC-9B52-0FCC341C9CC7}" type="datetimeFigureOut">
              <a:rPr lang="ru-RU"/>
              <a:pPr>
                <a:defRPr/>
              </a:pPr>
              <a:t>03.03.2022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CA049-4ED3-463C-8DD1-D2962181B7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DB83-9C01-4953-B8C8-2D1E27496AA1}" type="datetimeFigureOut">
              <a:rPr lang="ru-RU"/>
              <a:pPr>
                <a:defRPr/>
              </a:pPr>
              <a:t>03.03.2022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29B0B-77BA-4B80-8A25-EF010BBF36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B460A-17D7-46FB-BD57-0A8D7BBC6AA1}" type="datetimeFigureOut">
              <a:rPr lang="ru-RU"/>
              <a:pPr>
                <a:defRPr/>
              </a:pPr>
              <a:t>03.03.2022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2D4A8-D509-4205-9C3E-0218C56D2A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F8C0F-742F-41C0-ACC8-F1DB072DFB68}" type="datetimeFigureOut">
              <a:rPr lang="ru-RU"/>
              <a:pPr>
                <a:defRPr/>
              </a:pPr>
              <a:t>03.03.2022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80DB7-08F2-4048-9C02-30AEC7B71E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619B0-C084-44FA-BD6C-78CABAAC8F01}" type="datetimeFigureOut">
              <a:rPr lang="ru-RU"/>
              <a:pPr>
                <a:defRPr/>
              </a:pPr>
              <a:t>03.03.2022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0D8E2-E2A2-4589-9ED9-F40FE4B092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34FBF1-0F6A-449A-BCDA-8DECCE734451}" type="datetimeFigureOut">
              <a:rPr lang="ru-RU"/>
              <a:pPr>
                <a:defRPr/>
              </a:pPr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8D6405D-C829-4396-AE79-4E7427690E7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storiz.ru/wp-content/uploads/2014/03/1-Istoriya-izobreteniya-porolona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istoriz.ru/wp-content/uploads/2014/03/2-Raznoobraziye-porolona.jp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622" y="156754"/>
            <a:ext cx="9146177" cy="1502229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МАУ ДО «</a:t>
            </a:r>
            <a:r>
              <a:rPr lang="ru-RU" sz="310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Онохойский</a:t>
            </a:r>
            <a:r>
              <a:rPr lang="ru-RU" sz="31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Дом детского творчества»</a:t>
            </a: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03417" y="2024743"/>
            <a:ext cx="8334331" cy="3182688"/>
          </a:xfrm>
          <a:ln>
            <a:solidFill>
              <a:schemeClr val="accent2"/>
            </a:solidFill>
          </a:ln>
        </p:spPr>
        <p:txBody>
          <a:bodyPr rtlCol="0"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Мастер-класс</a:t>
            </a:r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«Шапка – парик 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Фиксика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</a:p>
          <a:p>
            <a:pPr>
              <a:buNone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Выполнила: педагог дополнительного  </a:t>
            </a:r>
          </a:p>
          <a:p>
            <a:pPr>
              <a:buNone/>
            </a:pPr>
            <a:r>
              <a:rPr lang="ru-RU" sz="20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образования   Федорова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С.Н.</a:t>
            </a:r>
            <a:endParaRPr lang="ru-RU" sz="2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Олимпиада 2015\Ф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3919" y="300038"/>
            <a:ext cx="8274049" cy="6205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Олимпиада 2015\Ф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0840" y="392113"/>
            <a:ext cx="8151283" cy="6113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Олимпиада 2015\Ф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1" b="13426"/>
          <a:stretch>
            <a:fillRect/>
          </a:stretch>
        </p:blipFill>
        <p:spPr bwMode="auto">
          <a:xfrm>
            <a:off x="4205661" y="352425"/>
            <a:ext cx="5382476" cy="6224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Олимпиада 2015\Ф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83" b="14746"/>
          <a:stretch>
            <a:fillRect/>
          </a:stretch>
        </p:blipFill>
        <p:spPr bwMode="auto">
          <a:xfrm>
            <a:off x="4528694" y="339724"/>
            <a:ext cx="5412140" cy="6295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1\Desktop\Олимпиада 2015\Ф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47" b="17050"/>
          <a:stretch>
            <a:fillRect/>
          </a:stretch>
        </p:blipFill>
        <p:spPr bwMode="auto">
          <a:xfrm>
            <a:off x="3213463" y="666796"/>
            <a:ext cx="8656491" cy="5420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Олимпиада 2015\Ф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89" t="6712" b="9369"/>
          <a:stretch>
            <a:fillRect/>
          </a:stretch>
        </p:blipFill>
        <p:spPr bwMode="auto">
          <a:xfrm>
            <a:off x="3500846" y="731520"/>
            <a:ext cx="8372027" cy="5316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Олимпиада 2015\Ф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6835" y="431800"/>
            <a:ext cx="7660217" cy="5745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Олимпиада 2015\Ф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5211" y="313507"/>
            <a:ext cx="4699051" cy="6265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Олимпиада 2015\Ф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1105" y="234995"/>
            <a:ext cx="4767477" cy="6356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Олимпиада 2015\Ф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90" t="8976"/>
          <a:stretch>
            <a:fillRect/>
          </a:stretch>
        </p:blipFill>
        <p:spPr bwMode="auto">
          <a:xfrm>
            <a:off x="5277394" y="391886"/>
            <a:ext cx="4838341" cy="5954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storiya-izobreteniya-porolona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 t="27093" r="688" b="21998"/>
          <a:stretch>
            <a:fillRect/>
          </a:stretch>
        </p:blipFill>
        <p:spPr bwMode="auto">
          <a:xfrm>
            <a:off x="3061854" y="775854"/>
            <a:ext cx="3047999" cy="2410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Raznoobraziye-porolona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1527" y="2770910"/>
            <a:ext cx="4682836" cy="3546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Desktop\Олимпиада 2015\Ф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6198" y="312738"/>
            <a:ext cx="7818967" cy="5864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\Desktop\Олимпиада 2015\Ф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5723" y="327025"/>
            <a:ext cx="7799917" cy="5849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иксики 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5163" y="538014"/>
            <a:ext cx="8582167" cy="57242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823853" y="365126"/>
            <a:ext cx="8091055" cy="1006474"/>
          </a:xfrm>
          <a:ln>
            <a:solidFill>
              <a:srgbClr val="FFFF00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Экономический расчёт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3934691" y="1676398"/>
          <a:ext cx="8063346" cy="496305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015837"/>
                <a:gridCol w="2218467"/>
                <a:gridCol w="1813205"/>
                <a:gridCol w="2015837"/>
              </a:tblGrid>
              <a:tr h="1156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использованного материала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lang="ru-RU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личество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15564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1. Поролон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лист – 150 рублей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½ листа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75 рублей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5564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2. Клей «Момент»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тюбик –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120 рублей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тюбик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120 рублей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2309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3. Краска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баллончик –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150 рублей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1/2 баллончика</a:t>
                      </a: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75 рублей</a:t>
                      </a: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270 рублей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352800" y="858982"/>
            <a:ext cx="8001000" cy="5317981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buNone/>
            </a:pP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внимание!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иксики)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00954" y="331788"/>
            <a:ext cx="7793567" cy="5845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64874" y="1468583"/>
            <a:ext cx="8839200" cy="5056908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buNone/>
            </a:pPr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>
              <a:buNone/>
            </a:pPr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Для изготовления шапочки – парика потребуется:</a:t>
            </a:r>
          </a:p>
          <a:p>
            <a:pPr algn="l">
              <a:buNone/>
            </a:pP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1. Поролон, толщиной 1 см;</a:t>
            </a:r>
            <a:b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dirty="0"/>
          </a:p>
        </p:txBody>
      </p:sp>
      <p:pic>
        <p:nvPicPr>
          <p:cNvPr id="4" name="Picture 2" descr="C:\Users\1\Desktop\порол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1531" y="1407030"/>
            <a:ext cx="6875414" cy="5156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лей момен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220" t="18094" b="18875"/>
          <a:stretch>
            <a:fillRect/>
          </a:stretch>
        </p:blipFill>
        <p:spPr>
          <a:xfrm>
            <a:off x="3147727" y="1925782"/>
            <a:ext cx="8822602" cy="3699163"/>
          </a:xfrm>
        </p:spPr>
      </p:pic>
      <p:sp>
        <p:nvSpPr>
          <p:cNvPr id="5" name="Прямоугольник 4"/>
          <p:cNvSpPr/>
          <p:nvPr/>
        </p:nvSpPr>
        <p:spPr>
          <a:xfrm>
            <a:off x="3283527" y="415636"/>
            <a:ext cx="75784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2. Клей - гель «Момент»;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5344" y="365125"/>
            <a:ext cx="10148455" cy="1810039"/>
          </a:xfrm>
        </p:spPr>
        <p:txBody>
          <a:bodyPr/>
          <a:lstStyle/>
          <a:p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3. Краска «</a:t>
            </a:r>
            <a:r>
              <a:rPr lang="en-US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Aerosol Lack</a:t>
            </a:r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», эмаль – аэрозоль;</a:t>
            </a:r>
            <a:b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dirty="0"/>
          </a:p>
        </p:txBody>
      </p:sp>
      <p:pic>
        <p:nvPicPr>
          <p:cNvPr id="4" name="Содержимое 3" descr="крас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15347" y="1765597"/>
            <a:ext cx="2951018" cy="4653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Канцно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4362" y="2016372"/>
            <a:ext cx="4391891" cy="292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1\Desktop\ножницы.png"/>
          <p:cNvPicPr>
            <a:picLocks noChangeAspect="1" noChangeArrowheads="1"/>
          </p:cNvPicPr>
          <p:nvPr/>
        </p:nvPicPr>
        <p:blipFill>
          <a:blip r:embed="rId3" cstate="print"/>
          <a:srcRect l="816" t="9625" r="5220" b="5546"/>
          <a:stretch>
            <a:fillRect/>
          </a:stretch>
        </p:blipFill>
        <p:spPr bwMode="auto">
          <a:xfrm>
            <a:off x="3117273" y="1868054"/>
            <a:ext cx="3823854" cy="3452091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701635" y="1825625"/>
            <a:ext cx="9171709" cy="43513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69127" y="484909"/>
            <a:ext cx="91301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4. Канцелярский нож или ножницы;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2144" y="-1"/>
            <a:ext cx="9081655" cy="2466109"/>
          </a:xfrm>
        </p:spPr>
        <p:txBody>
          <a:bodyPr/>
          <a:lstStyle/>
          <a:p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5. Линейка и фломастеры.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1\Desktop\линейка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6956" y="2310534"/>
            <a:ext cx="4351338" cy="4351338"/>
          </a:xfrm>
          <a:prstGeom prst="rect">
            <a:avLst/>
          </a:prstGeom>
          <a:noFill/>
        </p:spPr>
      </p:pic>
      <p:pic>
        <p:nvPicPr>
          <p:cNvPr id="1027" name="Picture 3" descr="C:\Users\1\Desktop\фломастеры.jpg"/>
          <p:cNvPicPr>
            <a:picLocks noChangeAspect="1" noChangeArrowheads="1"/>
          </p:cNvPicPr>
          <p:nvPr/>
        </p:nvPicPr>
        <p:blipFill>
          <a:blip r:embed="rId3" cstate="print"/>
          <a:srcRect l="6571" t="7287" r="5533" b="9596"/>
          <a:stretch>
            <a:fillRect/>
          </a:stretch>
        </p:blipFill>
        <p:spPr bwMode="auto">
          <a:xfrm>
            <a:off x="3157351" y="1911927"/>
            <a:ext cx="5418613" cy="3228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125</Words>
  <Application>Microsoft Office PowerPoint</Application>
  <PresentationFormat>Произвольный</PresentationFormat>
  <Paragraphs>49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 МАУ ДО «Онохойский Дом детского творчества»</vt:lpstr>
      <vt:lpstr>Презентация PowerPoint</vt:lpstr>
      <vt:lpstr>Презентация PowerPoint</vt:lpstr>
      <vt:lpstr>Презентация PowerPoint</vt:lpstr>
      <vt:lpstr>          1. Поролон, толщиной 1 см; </vt:lpstr>
      <vt:lpstr>Презентация PowerPoint</vt:lpstr>
      <vt:lpstr>    3. Краска «Aerosol Lack», эмаль – аэрозоль; </vt:lpstr>
      <vt:lpstr>Презентация PowerPoint</vt:lpstr>
      <vt:lpstr>5. Линейка и фломастеры.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Экономический расчёт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Dmytro</dc:creator>
  <cp:lastModifiedBy>RePack by Diakov</cp:lastModifiedBy>
  <cp:revision>29</cp:revision>
  <dcterms:created xsi:type="dcterms:W3CDTF">2015-09-09T10:15:09Z</dcterms:created>
  <dcterms:modified xsi:type="dcterms:W3CDTF">2022-03-03T10:00:58Z</dcterms:modified>
</cp:coreProperties>
</file>