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9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адаптация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22-4F70-894A-BC00A78BE0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22-4F70-894A-BC00A78BE0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22-4F70-894A-BC00A78BE0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22-4F70-894A-BC00A78BE068}"/>
              </c:ext>
            </c:extLst>
          </c:dPt>
          <c:cat>
            <c:strRef>
              <c:f>Лист1!$A$2:$A$5</c:f>
              <c:strCache>
                <c:ptCount val="3"/>
                <c:pt idx="0">
                  <c:v>легкая</c:v>
                </c:pt>
                <c:pt idx="1">
                  <c:v>средняя</c:v>
                </c:pt>
                <c:pt idx="2">
                  <c:v>тяжелая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</c:v>
                </c:pt>
                <c:pt idx="1">
                  <c:v>40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CB-406A-9B7B-81D1992D0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Педагогическая  адаптация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 адаптация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38-4BCA-A630-A20D278DC6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38-4BCA-A630-A20D278DC6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38-4BCA-A630-A20D278DC6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38-4BCA-A630-A20D278DC682}"/>
              </c:ext>
            </c:extLst>
          </c:dPt>
          <c:cat>
            <c:strRef>
              <c:f>Лист1!$A$2:$A$5</c:f>
              <c:strCache>
                <c:ptCount val="3"/>
                <c:pt idx="0">
                  <c:v>высокая</c:v>
                </c:pt>
                <c:pt idx="1">
                  <c:v>средняя</c:v>
                </c:pt>
                <c:pt idx="2">
                  <c:v>низкая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07-4B61-9FB2-3183493BF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9BF9B2-26C0-4FBB-B34F-39D96211F02E}"/>
              </a:ext>
            </a:extLst>
          </p:cNvPr>
          <p:cNvSpPr/>
          <p:nvPr/>
        </p:nvSpPr>
        <p:spPr>
          <a:xfrm>
            <a:off x="2051720" y="1052736"/>
            <a:ext cx="4806280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образовательное учреждение высшего образования Московской области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«Академия социального управления»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 профессиональной переподготовки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комплексной безопасности и физической культуры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6B7B0F-47AD-44E3-878A-2EC03CFE38ED}"/>
              </a:ext>
            </a:extLst>
          </p:cNvPr>
          <p:cNvSpPr/>
          <p:nvPr/>
        </p:nvSpPr>
        <p:spPr>
          <a:xfrm>
            <a:off x="2286000" y="2924944"/>
            <a:ext cx="4572000" cy="19278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Итоговая аттестационная работа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«Игровые технологии как средство адаптации детей третьего года жизни к условиям детского сада.»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02B4BD-5CE6-4150-A743-CF7FA380DC6F}"/>
              </a:ext>
            </a:extLst>
          </p:cNvPr>
          <p:cNvSpPr/>
          <p:nvPr/>
        </p:nvSpPr>
        <p:spPr>
          <a:xfrm>
            <a:off x="3563888" y="4437112"/>
            <a:ext cx="5256584" cy="231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руководитель: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Слепцова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И.Ф.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к.п.н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доцент кафедры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комплексной безопасности и физической культуры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Выполнила :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Радченко Ярослава Александровна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МАДОУ № 30 «Дельфиненок»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Химки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1741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995BAD-8B9B-403E-8038-C8498E32BF35}"/>
              </a:ext>
            </a:extLst>
          </p:cNvPr>
          <p:cNvSpPr/>
          <p:nvPr/>
        </p:nvSpPr>
        <p:spPr>
          <a:xfrm>
            <a:off x="971600" y="1196753"/>
            <a:ext cx="345638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Актуальность исследования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Одной из базовых ценностей ФГОС ДО является поддержание и укрепление всех компонентов здоровья каждого малыша: физического, нервно-психического и социально-психологического.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Эта задача в условиях современного детского сада является приоритетной, особенно в адаптационный период, когда ребёнок находится в состоянии психического и эмоционального напряжения. 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1E78D7-1A38-45E7-BB29-B8525869F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340768"/>
            <a:ext cx="4248472" cy="509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2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C52300-EE23-46DB-AFFD-D8C21160A6A8}"/>
              </a:ext>
            </a:extLst>
          </p:cNvPr>
          <p:cNvSpPr/>
          <p:nvPr/>
        </p:nvSpPr>
        <p:spPr>
          <a:xfrm>
            <a:off x="179512" y="1268760"/>
            <a:ext cx="6678488" cy="3959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Игровая педагогическая технология, используемая в период адаптации, имеет два направления: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Игры, способствующие накоплению детьми опыта общения с малознакомыми взрослыми и детьми.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Задачами первого направления являются: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 формирование положительного эмоционального настроя;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 снижение эмоционального напряжения и тревоги.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Игры по освоению социального пространства ДОУ.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задачей второго направления игровой педагогической технологии в период адаптации является обеспечение ребёнку условий для накопления уникального опыта первичной социализации.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94A967-A176-4D57-ABCF-5B8D31E16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1116124"/>
            <a:ext cx="2376264" cy="51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8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56C38-365F-4B4E-84E7-768311B20154}"/>
              </a:ext>
            </a:extLst>
          </p:cNvPr>
          <p:cNvSpPr/>
          <p:nvPr/>
        </p:nvSpPr>
        <p:spPr>
          <a:xfrm>
            <a:off x="611560" y="1124744"/>
            <a:ext cx="4680520" cy="2692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Первую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группу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(лёгкой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составили 12 детей (48%), период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адаптации – до 10 дней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Вторую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группу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адаптации средней тяжести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составили 10 детей (40%), период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от 16 дней до 2-х месяцев. 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Третью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группу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(тяжёлой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составили 3 человека (12%) дети,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адаптирующиеся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ДОУ свыше 2-х месяцев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CD18F3E-71E7-4809-A24A-3337393168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413868"/>
              </p:ext>
            </p:extLst>
          </p:nvPr>
        </p:nvGraphicFramePr>
        <p:xfrm>
          <a:off x="5580112" y="1397000"/>
          <a:ext cx="324036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513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92554C-D771-4048-BD30-E113C6625151}"/>
              </a:ext>
            </a:extLst>
          </p:cNvPr>
          <p:cNvSpPr/>
          <p:nvPr/>
        </p:nvSpPr>
        <p:spPr>
          <a:xfrm>
            <a:off x="395536" y="1196752"/>
            <a:ext cx="5976664" cy="460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в период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были условно разделены на две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Коммуникативные игры, направленные на формирование эмоционального контакта педагога с детьми и детей между собой. Это игры - забавы, хороводы, подвижные игры.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Игры на освоение окружающей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направленные на освоение детьми пространства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групповой комнаты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(детского сада, знакомство с персоналом детского сада, другими воспитанниками). Это были игры-путешествия, игры с предметами, подвижные игры.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характеру эмоционального контакта взрослого с ребенком и детей между собой коммуникативные игры в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адаптационный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период были разделены на невербальные и вербальные. Невербальный характер общения проявлялся в тактильном, зрительном взаимодействии и выполнении совместных действий воспитателя с детьми и самих детей.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4D282E-1A8E-489F-8AFD-42D5AD037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081348"/>
            <a:ext cx="2590437" cy="558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9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F7239D-BFC9-4CBD-AF20-1B1EF9DEB8F0}"/>
              </a:ext>
            </a:extLst>
          </p:cNvPr>
          <p:cNvSpPr/>
          <p:nvPr/>
        </p:nvSpPr>
        <p:spPr>
          <a:xfrm>
            <a:off x="611560" y="1124744"/>
            <a:ext cx="5040560" cy="4866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Повторное диагностическое исследование показало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выраженное положительное отношение детей к детскому саду проявляется у большинства испытуемых – 95% - дети спокойно идут в детский сад, склонны к радости, у них проявляется интерес к новому.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Высокая степень педагогической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адаптированности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условиям ДОУ обнаружена у 70 %детей (15 детей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психологической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данный показатель еще выше – 17 детей (72,2%).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степень педагогической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адаптированности выявлена – у 30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детей (7 детей группы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степень психологической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адаптированности выявлена у 27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,8% (5 детей). У детей данной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проявляется положительный эмоциональный фон с незначительными проявлениями конструктивной активности. Тяжелая степень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адаптированности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выявлена ни у одного ребенка.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7389995B-454B-4EB2-B3D8-79C304C55F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8944546"/>
              </p:ext>
            </p:extLst>
          </p:nvPr>
        </p:nvGraphicFramePr>
        <p:xfrm>
          <a:off x="5580112" y="1124744"/>
          <a:ext cx="331236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158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D8C6A9-3FD9-4156-B8BA-BDCBC8DCB515}"/>
              </a:ext>
            </a:extLst>
          </p:cNvPr>
          <p:cNvSpPr/>
          <p:nvPr/>
        </p:nvSpPr>
        <p:spPr>
          <a:xfrm flipH="1">
            <a:off x="1331640" y="1124744"/>
            <a:ext cx="5734350" cy="5566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адаптации ребенка раннего возраста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условиям дошкольного образовательного учреждения будет более эффективным при соблюдении следующих условий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содержательной и интересной для детей дошкольного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возраста деятельности – игра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обогащение эмоционально-интеллектуального опыта, который служит основой для возникновения замыслов, является материалом, необходимым для работы воображения;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последовательности занятий, подбор соответствующего материала,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подготовленная, чётко спланированная воспитателем и грамотно реализованная игровая технология даст положительные результаты в период адаптации детей раннего возраста к условиям ДОУ.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A80236-FB6E-4145-AE17-EB148DF66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060848"/>
            <a:ext cx="2737341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9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D52585-C33D-404C-A5A5-38F70A656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4" y="908720"/>
            <a:ext cx="4050450" cy="46805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5803EA-3AF5-4FDA-AEAF-6DBBA0514A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64" y="1052736"/>
            <a:ext cx="351039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6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35F43D-6D6E-46B9-A670-F17887B5102F}"/>
              </a:ext>
            </a:extLst>
          </p:cNvPr>
          <p:cNvSpPr txBox="1"/>
          <p:nvPr/>
        </p:nvSpPr>
        <p:spPr>
          <a:xfrm>
            <a:off x="1403648" y="1340768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41587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604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23</cp:revision>
  <dcterms:created xsi:type="dcterms:W3CDTF">2016-10-04T19:49:07Z</dcterms:created>
  <dcterms:modified xsi:type="dcterms:W3CDTF">2022-02-21T18:46:30Z</dcterms:modified>
</cp:coreProperties>
</file>