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65" r:id="rId11"/>
    <p:sldId id="266" r:id="rId12"/>
    <p:sldId id="271" r:id="rId13"/>
    <p:sldId id="267" r:id="rId14"/>
    <p:sldId id="268" r:id="rId15"/>
    <p:sldId id="270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6B"/>
    <a:srgbClr val="CDE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wipe dir="r"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mail.ru/mail/parusa54/video/1576/1583.html" TargetMode="External"/><Relationship Id="rId5" Type="http://schemas.openxmlformats.org/officeDocument/2006/relationships/hyperlink" Target="https://yandex.ru/video/search?filmId=1796776845036408477&amp;text=&#1082;&#1086;&#1074;&#1088;&#1086;&#1074;&#1089;&#1082;&#1072;&#1103;%20&#1075;&#1083;&#1080;&#1085;&#1103;&#1085;&#1072;&#1103;%20&#1080;&#1075;&#1088;&#1091;&#1096;&#1082;&#1072;%20&#1074;&#1080;&#1076;&#1077;&#1086;&amp;noreask=1&amp;path=wizard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hyperlink" Target="http://kovrovremeslo.elcom.ru/Technology.html" TargetMode="External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lenaranko.ucoz.ru/" TargetMode="External"/><Relationship Id="rId5" Type="http://schemas.openxmlformats.org/officeDocument/2006/relationships/hyperlink" Target="https://my.mail.ru/mail/parusa54/video/1576/1583.html" TargetMode="External"/><Relationship Id="rId4" Type="http://schemas.openxmlformats.org/officeDocument/2006/relationships/hyperlink" Target="http://antiloh.info/iskusstvo/russkaya-glinyanaya-igrush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973" y="576649"/>
            <a:ext cx="10412627" cy="206769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>Муниципальное бюджетное дошкольное образовательное учреждение детский сад №59</a:t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>«Золотой ключик»</a:t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>601914 Владимирская область город Ковров </a:t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>ул. Машиностроителей 7А</a:t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>Автор презентации : воспитатель первой квалификационной категории</a:t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  <a:t>Федотова Евгения Андреевна</a:t>
            </a:r>
            <a:br>
              <a:rPr lang="ru-RU" sz="2000" dirty="0" smtClean="0">
                <a:ln w="11430"/>
                <a:solidFill>
                  <a:schemeClr val="accent1">
                    <a:lumMod val="2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466" y="3015049"/>
            <a:ext cx="6705600" cy="33445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Ковровская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глиняная игрушка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988" y="3039762"/>
            <a:ext cx="4164610" cy="33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037" y="238170"/>
            <a:ext cx="9372722" cy="224565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лепщик доводит глину до определённой степени вязкости в зависимости от того, какие именно изделия собирается лепить. Мастер формует глину, раскатывая её скалкой на плоскости. Маленькие фрагменты раскатываются пальцем на ладони.</a:t>
            </a:r>
            <a:b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76" y="2228668"/>
            <a:ext cx="5906854" cy="4423097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59338859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Вышедшие из рук лепщика изделия выдерживаются при комнатной температуре в течение 3-5 дней. За это время они затвердевают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60" y="1439676"/>
            <a:ext cx="4184822" cy="4989956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419646175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изделия подсушиваются в течение 2 суток при более высокой температуре – до 30°С . И только после этого абсолютно сухое изделие подвергается обжигу в печи в течение 8 часов.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72" y="1600200"/>
            <a:ext cx="6040236" cy="4907692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5" y="502508"/>
            <a:ext cx="10890423" cy="136821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остывшие изделия вынимаются из печи и поступают в цех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росписи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Художественный образ игрушки создается совместным трудом мастера, вылепившего игрушку, и художника, расписавшего её.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31" y="2018270"/>
            <a:ext cx="5999820" cy="4559435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16066134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692" y="626076"/>
            <a:ext cx="10997513" cy="150001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образы ковровской игрушки – мать, кормящая или купающая младенца, персонажи русских сказок, жанровые сценки русского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быта. Лепят на фабрике и шкатулки - игрушки.</a:t>
            </a:r>
            <a:b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сюжетных композиций способны многое рассказать о жизни наших древних предков: об их обрядах и быте.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2751367"/>
            <a:ext cx="4593967" cy="3740802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91" y="2743200"/>
            <a:ext cx="5766733" cy="3738765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652645925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95" y="274638"/>
            <a:ext cx="9901882" cy="82923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Музей </a:t>
            </a:r>
            <a:r>
              <a:rPr lang="ru-RU" sz="3600" dirty="0" err="1" smtClean="0">
                <a:solidFill>
                  <a:schemeClr val="accent1">
                    <a:lumMod val="25000"/>
                  </a:schemeClr>
                </a:solidFill>
              </a:rPr>
              <a:t>ковровской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 игрушки</a:t>
            </a:r>
            <a:endParaRPr lang="ru-RU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Рисунок 4" descr="kgiFamily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18" y="1082467"/>
            <a:ext cx="8276587" cy="5522621"/>
          </a:xfrm>
          <a:prstGeom prst="rect">
            <a:avLst/>
          </a:prstGeo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sp>
        <p:nvSpPr>
          <p:cNvPr id="9" name="Горизонтальный свиток 8">
            <a:hlinkClick r:id="rId5"/>
          </p:cNvPr>
          <p:cNvSpPr/>
          <p:nvPr/>
        </p:nvSpPr>
        <p:spPr>
          <a:xfrm>
            <a:off x="4423718" y="5774724"/>
            <a:ext cx="2520779" cy="568410"/>
          </a:xfrm>
          <a:prstGeom prst="horizontalScroll">
            <a:avLst/>
          </a:prstGeom>
          <a:ln w="3175">
            <a:solidFill>
              <a:schemeClr val="accent1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hlinkClick r:id="rId6"/>
              </a:rPr>
              <a:t>Вход в музей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rId7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461687" y="6174462"/>
            <a:ext cx="499208" cy="435835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hrstyle_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94" y="4836458"/>
            <a:ext cx="8776447" cy="1579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1739154"/>
            <a:ext cx="11304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25000"/>
                  </a:schemeClr>
                </a:solidFill>
              </a:rPr>
              <a:t>Спасибо   за    внимание</a:t>
            </a:r>
            <a:r>
              <a:rPr lang="ru-RU" sz="9600" dirty="0" smtClean="0">
                <a:solidFill>
                  <a:schemeClr val="accent1">
                    <a:lumMod val="25000"/>
                  </a:schemeClr>
                </a:solidFill>
              </a:rPr>
              <a:t>!</a:t>
            </a:r>
            <a:endParaRPr lang="ru-RU" sz="9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Управляющая кнопка: в начало 4">
            <a:hlinkClick r:id="rId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506954" y="6065822"/>
            <a:ext cx="561316" cy="389300"/>
          </a:xfrm>
          <a:prstGeom prst="actionButtonBeginning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25000"/>
                  </a:schemeClr>
                </a:solidFill>
              </a:rPr>
              <a:t>Интернет-источники</a:t>
            </a: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9106" y="1411942"/>
            <a:ext cx="7355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hlinkClick r:id="rId3"/>
              </a:rPr>
              <a:t>Официальный сайт ООО «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hlinkClick r:id="rId3"/>
              </a:rPr>
              <a:t>Ковровская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hlinkClick r:id="rId3"/>
              </a:rPr>
              <a:t> глиняная игрушка»</a:t>
            </a:r>
            <a:endParaRPr lang="en-US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hlinkClick r:id="rId4"/>
              </a:rPr>
              <a:t>    http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hlinkClick r:id="rId4"/>
              </a:rPr>
              <a:t>: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hlinkClick r:id="rId4"/>
              </a:rPr>
              <a:t>  Antiloh.info.ru</a:t>
            </a:r>
            <a:endParaRPr lang="en-US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/>
            <a:endParaRPr lang="ru-RU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hlinkClick r:id="rId5"/>
              </a:rPr>
              <a:t>Видео « Фабрика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hlinkClick r:id="rId5"/>
              </a:rPr>
              <a:t>ковровской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hlinkClick r:id="rId5"/>
              </a:rPr>
              <a:t> игрушки»</a:t>
            </a:r>
            <a:endParaRPr lang="ru-RU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>
                  <a:lumMod val="25000"/>
                </a:schemeClr>
              </a:solidFill>
              <a:hlinkClick r:id="rId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hlinkClick r:id="rId6"/>
              </a:rPr>
              <a:t>Шаблон презентации</a:t>
            </a:r>
            <a:endParaRPr lang="ru-RU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в начало 3">
            <a:hlinkClick r:id="rId7" action="ppaction://hlinksldjump" highlightClick="1">
              <a:snd r:embed="rId8" name="chimes.wav"/>
            </a:hlinkClick>
          </p:cNvPr>
          <p:cNvSpPr/>
          <p:nvPr/>
        </p:nvSpPr>
        <p:spPr>
          <a:xfrm>
            <a:off x="11280618" y="6038661"/>
            <a:ext cx="592759" cy="444888"/>
          </a:xfrm>
          <a:prstGeom prst="actionButtonBeginning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398510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90832" y="461319"/>
            <a:ext cx="10915136" cy="148354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Ковров – районный центр Владимирской области. Согласно преданию возник в XII веке как деревня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Елифановка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называвшаяся по имени её основателя зверолова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Елифана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XVI веке село принадлежало князьям Ковровым, от чего и получило название “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Коврово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В 1778 году село получило статус уездного города.</a:t>
            </a:r>
            <a:b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h-20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0162" y="1954749"/>
            <a:ext cx="7215186" cy="4569618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52910470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1" y="55472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Берега реки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</a:rPr>
              <a:t>Клязьмы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 богаты месторождениями уникального природного материала –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голубой глины. Наличие глины способствовало развитию “глиняного промысла”.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0" name="Содержимое 9" descr="dlyakota.ru_fotopodborki_krestyanskie-promysly_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6331" y="1937442"/>
            <a:ext cx="5264296" cy="3804331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pic>
        <p:nvPicPr>
          <p:cNvPr id="11" name="Рисунок 10" descr="dlyakota.ru_fotopodborki_krestyanskie-promysly_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676" y="1881182"/>
            <a:ext cx="5471107" cy="3910018"/>
          </a:xfrm>
          <a:prstGeom prst="rect">
            <a:avLst/>
          </a:prstGeo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7113940" y="5946963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Изготовление глиняных игрушек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1752" y="6021860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Гончарное ремесло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864033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1202723" y="5927124"/>
            <a:ext cx="4044779" cy="638433"/>
          </a:xfrm>
          <a:prstGeom prst="horizontalScroll">
            <a:avLst>
              <a:gd name="adj" fmla="val 25000"/>
            </a:avLst>
          </a:prstGeom>
          <a:ln w="3175">
            <a:solidFill>
              <a:schemeClr val="accent1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25000"/>
                  </a:schemeClr>
                </a:solidFill>
              </a:rPr>
              <a:t>Звуки глиняной свистульки</a:t>
            </a:r>
            <a:endParaRPr lang="ru-RU" sz="1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235131"/>
            <a:ext cx="9937071" cy="156754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мастера изготавливали игрушки – свистульки и фигурки, изображавшие людей, животных и птиц.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8248"/>
            <a:ext cx="5384800" cy="3589867"/>
          </a:xfrm>
          <a:effectLst>
            <a:glow rad="228600">
              <a:schemeClr val="accent1">
                <a:lumMod val="2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18" y="1600200"/>
            <a:ext cx="4525963" cy="4525963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895846762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97" y="543814"/>
            <a:ext cx="11084482" cy="189458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Ковровские </a:t>
            </a:r>
            <a:r>
              <a:rPr lang="ru-RU" sz="27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мастера создавали не только фигурки животных и сказочных героев, но и бытовые сценки из русской жизни и с предельной четкостью выписывали все детали. У глиняного сарафана всегда были глиняные завязочки, у глиняной барышни – глиняные сережки, а в глиняной печке – глиняные пирожки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3" y="2693771"/>
            <a:ext cx="5772681" cy="3838833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2" y="2684141"/>
            <a:ext cx="5231027" cy="3923270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528318229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13" y="521773"/>
            <a:ext cx="10972800" cy="1143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второй половине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 века игрушки предназначались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крестьян или городских мещан. На протяжении XIX – начала XX веков игрушки продавались только во Владимирской губернии. Постепенно промысел пришёл в упадок.</a:t>
            </a:r>
            <a:b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92" y="1905000"/>
            <a:ext cx="6174574" cy="4525963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911782054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6162" y="403654"/>
            <a:ext cx="10631402" cy="218302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Возрождаться традиционный промысел в новом качестве на Ковровской земле начал лишь спустя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столетие ,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XX века. Красочность, самобытность, тщательная проработка деталей и утонченная роспись ковровских игрушек дала им новую жизнь. В настоящее время она заслуженно встала в один ряд с лучшими художественными промыслами России.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05" y="2643404"/>
            <a:ext cx="5434148" cy="3722913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803800045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21" y="354227"/>
            <a:ext cx="9214493" cy="144421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история ковровской глиняной игрушки ведётся с 1993 года.</a:t>
            </a:r>
            <a:b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“Глиняный промысел” сегодня представляет ООО “Фабрика «Ковровская глиняная игрушка»”.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3fa7b534f41ea409db03f7e4044e51a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2673" y="1929714"/>
            <a:ext cx="6788945" cy="4525963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sp>
        <p:nvSpPr>
          <p:cNvPr id="4" name="Управляющая кнопка: далее 3">
            <a:hlinkClick r:id="rId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434527" y="6183516"/>
            <a:ext cx="553528" cy="399621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114554"/>
      </p:ext>
    </p:extLst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Изготавливается игрушка из голубой глины, добываемой на территории </a:t>
            </a:r>
            <a:r>
              <a:rPr lang="ru-RU" sz="28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Ковровского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2800" dirty="0"/>
          </a:p>
        </p:txBody>
      </p:sp>
      <p:pic>
        <p:nvPicPr>
          <p:cNvPr id="4" name="Содержимое 3" descr="full_glina_golubaya_naval.jpg"/>
          <p:cNvPicPr>
            <a:picLocks noGrp="1" noChangeAspect="1"/>
          </p:cNvPicPr>
          <p:nvPr>
            <p:ph idx="1"/>
          </p:nvPr>
        </p:nvPicPr>
        <p:blipFill>
          <a:blip r:embed="rId3"/>
          <a:srcRect l="5349" r="7135"/>
          <a:stretch>
            <a:fillRect/>
          </a:stretch>
        </p:blipFill>
        <p:spPr>
          <a:xfrm>
            <a:off x="782817" y="1819835"/>
            <a:ext cx="5304218" cy="4159624"/>
          </a:xfr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630" y="1819835"/>
            <a:ext cx="5052035" cy="4132730"/>
          </a:xfrm>
          <a:prstGeom prst="rect">
            <a:avLst/>
          </a:prstGeom>
          <a:effectLst>
            <a:glow rad="101600">
              <a:schemeClr val="accent1">
                <a:lumMod val="25000"/>
                <a:alpha val="60000"/>
              </a:schemeClr>
            </a:glow>
          </a:effectLst>
        </p:spPr>
      </p:pic>
    </p:spTree>
  </p:cSld>
  <p:clrMapOvr>
    <a:masterClrMapping/>
  </p:clrMapOvr>
  <p:transition spd="slow"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raduga_03</Template>
  <TotalTime>646</TotalTime>
  <Words>337</Words>
  <Application>Microsoft Office PowerPoint</Application>
  <PresentationFormat>Произвольный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День Победы_06</vt:lpstr>
      <vt:lpstr>Муниципальное бюджетное дошкольное образовательное учреждение детский сад №59 «Золотой ключик» 601914 Владимирская область город Ковров  ул. Машиностроителей 7А  Автор презентации : воспитатель первой квалификационной категории Федотова Евгения Андреевна </vt:lpstr>
      <vt:lpstr>Ковров – районный центр Владимирской области. Согласно преданию возник в XII веке как деревня Елифановка, называвшаяся по имени её основателя зверолова Елифана. В XVI веке село принадлежало князьям Ковровым, от чего и получило название “Коврово”. В 1778 году село получило статус уездного города. </vt:lpstr>
      <vt:lpstr>Берега реки Клязьмы богаты месторождениями уникального природного материала –  голубой глины. Наличие глины способствовало развитию “глиняного промысла”. </vt:lpstr>
      <vt:lpstr>Местные мастера изготавливали игрушки – свистульки и фигурки, изображавшие людей, животных и птиц. </vt:lpstr>
      <vt:lpstr>Ковровские мастера создавали не только фигурки животных и сказочных героев, но и бытовые сценки из русской жизни и с предельной четкостью выписывали все детали. У глиняного сарафана всегда были глиняные завязочки, у глиняной барышни – глиняные сережки, а в глиняной печке – глиняные пирожки. </vt:lpstr>
      <vt:lpstr>Во второй половине XIX века игрушки предназначались для крестьян или городских мещан. На протяжении XIX – начала XX веков игрушки продавались только во Владимирской губернии. Постепенно промысел пришёл в упадок. </vt:lpstr>
      <vt:lpstr>Возрождаться традиционный промысел в новом качестве на Ковровской земле начал лишь спустя столетие ,в конце XX века. Красочность, самобытность, тщательная проработка деталей и утонченная роспись ковровских игрушек дала им новую жизнь. В настоящее время она заслуженно встала в один ряд с лучшими художественными промыслами России. </vt:lpstr>
      <vt:lpstr>Современная история ковровской глиняной игрушки ведётся с 1993 года. “Глиняный промысел” сегодня представляет ООО “Фабрика «Ковровская глиняная игрушка»”. </vt:lpstr>
      <vt:lpstr>Изготавливается игрушка из голубой глины, добываемой на территории Ковровского района</vt:lpstr>
      <vt:lpstr> Каждый лепщик доводит глину до определённой степени вязкости в зависимости от того, какие именно изделия собирается лепить. Мастер формует глину, раскатывая её скалкой на плоскости. Маленькие фрагменты раскатываются пальцем на ладони. </vt:lpstr>
      <vt:lpstr>Вышедшие из рук лепщика изделия выдерживаются при комнатной температуре в течение 3-5 дней. За это время они затвердевают. </vt:lpstr>
      <vt:lpstr>  Далее изделия подсушиваются в течение 2 суток при более высокой температуре – до 30°С . И только после этого абсолютно сухое изделие подвергается обжигу в печи в течение 8 часов.</vt:lpstr>
      <vt:lpstr> Затем остывшие изделия вынимаются из печи и поступают в цех     росписи. Художественный образ игрушки создается совместным трудом мастера, вылепившего игрушку, и художника, расписавшего её. </vt:lpstr>
      <vt:lpstr>Основные образы ковровской игрушки – мать, кормящая или купающая младенца, персонажи русских сказок, жанровые сценки русского быта. Лепят на фабрике и шкатулки - игрушки.  Множество сюжетных композиций способны многое рассказать о жизни наших древних предков: об их обрядах и быте. </vt:lpstr>
      <vt:lpstr>Музей ковровской игрушки</vt:lpstr>
      <vt:lpstr>Слайд 16</vt:lpstr>
      <vt:lpstr>Интернет-источники: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Ковровская глиняная игрушка</dc:title>
  <dc:creator>Евгения</dc:creator>
  <cp:lastModifiedBy>User</cp:lastModifiedBy>
  <cp:revision>63</cp:revision>
  <dcterms:created xsi:type="dcterms:W3CDTF">2017-02-14T17:36:56Z</dcterms:created>
  <dcterms:modified xsi:type="dcterms:W3CDTF">2017-02-27T16:06:40Z</dcterms:modified>
</cp:coreProperties>
</file>